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omments/modernComment_10E_58709ED8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2" r:id="rId5"/>
    <p:sldMasterId id="2147483696" r:id="rId6"/>
  </p:sldMasterIdLst>
  <p:notesMasterIdLst>
    <p:notesMasterId r:id="rId32"/>
  </p:notesMasterIdLst>
  <p:sldIdLst>
    <p:sldId id="256" r:id="rId7"/>
    <p:sldId id="257" r:id="rId8"/>
    <p:sldId id="273" r:id="rId9"/>
    <p:sldId id="271" r:id="rId10"/>
    <p:sldId id="286" r:id="rId11"/>
    <p:sldId id="259" r:id="rId12"/>
    <p:sldId id="274" r:id="rId13"/>
    <p:sldId id="260" r:id="rId14"/>
    <p:sldId id="275" r:id="rId15"/>
    <p:sldId id="261" r:id="rId16"/>
    <p:sldId id="276" r:id="rId17"/>
    <p:sldId id="262" r:id="rId18"/>
    <p:sldId id="277" r:id="rId19"/>
    <p:sldId id="263" r:id="rId20"/>
    <p:sldId id="278" r:id="rId21"/>
    <p:sldId id="264" r:id="rId22"/>
    <p:sldId id="279" r:id="rId23"/>
    <p:sldId id="266" r:id="rId24"/>
    <p:sldId id="280" r:id="rId25"/>
    <p:sldId id="281" r:id="rId26"/>
    <p:sldId id="282" r:id="rId27"/>
    <p:sldId id="283" r:id="rId28"/>
    <p:sldId id="284" r:id="rId29"/>
    <p:sldId id="285" r:id="rId30"/>
    <p:sldId id="27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792017-84BC-1804-E9C3-4D3C1E233596}" name="Hannah Gillman" initials="HG" userId="S::hannah.gillman@hbf.co.uk::b6fe5fb7-df1a-4f57-aa6a-53af3d378d65" providerId="AD"/>
  <p188:author id="{4D83C2A7-E685-C7B7-F010-1E8A76EE9C86}" name="Rianna Fry" initials="RF" userId="S::rianna.fry@hbf.co.uk::00bb9d43-003d-4f81-879d-f413f70d02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B8AF0-B1E1-437B-B768-E2CEB9BFEFDB}" v="335" dt="2025-03-18T12:43:57.691"/>
    <p1510:client id="{F9C36346-AE77-48A3-A4FB-0059CD5D1B11}" v="277" dt="2025-03-18T14:27:41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2"/>
    <p:restoredTop sz="94714"/>
  </p:normalViewPr>
  <p:slideViewPr>
    <p:cSldViewPr snapToGrid="0">
      <p:cViewPr>
        <p:scale>
          <a:sx n="75" d="100"/>
          <a:sy n="75" d="100"/>
        </p:scale>
        <p:origin x="891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8/10/relationships/authors" Target="authors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Gillman" userId="b6fe5fb7-df1a-4f57-aa6a-53af3d378d65" providerId="ADAL" clId="{9DBB8AF0-B1E1-437B-B768-E2CEB9BFEFDB}"/>
    <pc:docChg chg="undo custSel addSld delSld modSld sldOrd">
      <pc:chgData name="Hannah Gillman" userId="b6fe5fb7-df1a-4f57-aa6a-53af3d378d65" providerId="ADAL" clId="{9DBB8AF0-B1E1-437B-B768-E2CEB9BFEFDB}" dt="2025-03-19T20:45:46.821" v="2011" actId="1076"/>
      <pc:docMkLst>
        <pc:docMk/>
      </pc:docMkLst>
      <pc:sldChg chg="modSp mod">
        <pc:chgData name="Hannah Gillman" userId="b6fe5fb7-df1a-4f57-aa6a-53af3d378d65" providerId="ADAL" clId="{9DBB8AF0-B1E1-437B-B768-E2CEB9BFEFDB}" dt="2025-03-17T15:41:00.553" v="522" actId="20577"/>
        <pc:sldMkLst>
          <pc:docMk/>
          <pc:sldMk cId="774191116" sldId="256"/>
        </pc:sldMkLst>
        <pc:spChg chg="mod">
          <ac:chgData name="Hannah Gillman" userId="b6fe5fb7-df1a-4f57-aa6a-53af3d378d65" providerId="ADAL" clId="{9DBB8AF0-B1E1-437B-B768-E2CEB9BFEFDB}" dt="2025-03-17T15:41:00.553" v="522" actId="20577"/>
          <ac:spMkLst>
            <pc:docMk/>
            <pc:sldMk cId="774191116" sldId="256"/>
            <ac:spMk id="3" creationId="{BD4DE421-41B1-053F-03DB-7BC36BA4EA56}"/>
          </ac:spMkLst>
        </pc:spChg>
      </pc:sldChg>
      <pc:sldChg chg="addSp delSp modSp mod modClrScheme chgLayout">
        <pc:chgData name="Hannah Gillman" userId="b6fe5fb7-df1a-4f57-aa6a-53af3d378d65" providerId="ADAL" clId="{9DBB8AF0-B1E1-437B-B768-E2CEB9BFEFDB}" dt="2025-03-18T11:12:47.277" v="1105" actId="478"/>
        <pc:sldMkLst>
          <pc:docMk/>
          <pc:sldMk cId="1818477188" sldId="257"/>
        </pc:sldMkLst>
        <pc:spChg chg="mod ord">
          <ac:chgData name="Hannah Gillman" userId="b6fe5fb7-df1a-4f57-aa6a-53af3d378d65" providerId="ADAL" clId="{9DBB8AF0-B1E1-437B-B768-E2CEB9BFEFDB}" dt="2025-03-18T11:12:40.926" v="1102" actId="700"/>
          <ac:spMkLst>
            <pc:docMk/>
            <pc:sldMk cId="1818477188" sldId="257"/>
            <ac:spMk id="2" creationId="{C7CA54D9-2B82-F21F-EAC5-BD17F4D2A117}"/>
          </ac:spMkLst>
        </pc:spChg>
        <pc:spChg chg="mod">
          <ac:chgData name="Hannah Gillman" userId="b6fe5fb7-df1a-4f57-aa6a-53af3d378d65" providerId="ADAL" clId="{9DBB8AF0-B1E1-437B-B768-E2CEB9BFEFDB}" dt="2025-03-18T11:12:08.494" v="1098" actId="1076"/>
          <ac:spMkLst>
            <pc:docMk/>
            <pc:sldMk cId="1818477188" sldId="257"/>
            <ac:spMk id="5" creationId="{568AF930-AEF3-A059-42CA-7EF62B73006C}"/>
          </ac:spMkLst>
        </pc:spChg>
        <pc:spChg chg="add del mod">
          <ac:chgData name="Hannah Gillman" userId="b6fe5fb7-df1a-4f57-aa6a-53af3d378d65" providerId="ADAL" clId="{9DBB8AF0-B1E1-437B-B768-E2CEB9BFEFDB}" dt="2025-03-18T10:15:59.014" v="561" actId="478"/>
          <ac:spMkLst>
            <pc:docMk/>
            <pc:sldMk cId="1818477188" sldId="257"/>
            <ac:spMk id="8" creationId="{49616CED-5A4B-6F70-0D16-6177CC66A947}"/>
          </ac:spMkLst>
        </pc:spChg>
        <pc:spChg chg="add del mod ord">
          <ac:chgData name="Hannah Gillman" userId="b6fe5fb7-df1a-4f57-aa6a-53af3d378d65" providerId="ADAL" clId="{9DBB8AF0-B1E1-437B-B768-E2CEB9BFEFDB}" dt="2025-03-18T10:17:27.293" v="574" actId="478"/>
          <ac:spMkLst>
            <pc:docMk/>
            <pc:sldMk cId="1818477188" sldId="257"/>
            <ac:spMk id="10" creationId="{64F1BB04-34CB-5616-6DCB-A3851DDD316D}"/>
          </ac:spMkLst>
        </pc:spChg>
        <pc:spChg chg="add del mod ord">
          <ac:chgData name="Hannah Gillman" userId="b6fe5fb7-df1a-4f57-aa6a-53af3d378d65" providerId="ADAL" clId="{9DBB8AF0-B1E1-437B-B768-E2CEB9BFEFDB}" dt="2025-03-18T10:17:25.606" v="573" actId="478"/>
          <ac:spMkLst>
            <pc:docMk/>
            <pc:sldMk cId="1818477188" sldId="257"/>
            <ac:spMk id="11" creationId="{843E0E96-E503-A8DC-2BA9-25EB19749925}"/>
          </ac:spMkLst>
        </pc:spChg>
        <pc:spChg chg="add mod ord">
          <ac:chgData name="Hannah Gillman" userId="b6fe5fb7-df1a-4f57-aa6a-53af3d378d65" providerId="ADAL" clId="{9DBB8AF0-B1E1-437B-B768-E2CEB9BFEFDB}" dt="2025-03-18T11:12:40.926" v="1102" actId="700"/>
          <ac:spMkLst>
            <pc:docMk/>
            <pc:sldMk cId="1818477188" sldId="257"/>
            <ac:spMk id="12" creationId="{3411D720-C7D0-F78B-DE0C-66236DFB2D8C}"/>
          </ac:spMkLst>
        </pc:spChg>
        <pc:spChg chg="add del mod">
          <ac:chgData name="Hannah Gillman" userId="b6fe5fb7-df1a-4f57-aa6a-53af3d378d65" providerId="ADAL" clId="{9DBB8AF0-B1E1-437B-B768-E2CEB9BFEFDB}" dt="2025-03-18T11:10:27.755" v="1025" actId="478"/>
          <ac:spMkLst>
            <pc:docMk/>
            <pc:sldMk cId="1818477188" sldId="257"/>
            <ac:spMk id="13" creationId="{590B78FB-45FB-5CA2-FCA1-0B9217DC3DF7}"/>
          </ac:spMkLst>
        </pc:spChg>
        <pc:spChg chg="add mod topLvl">
          <ac:chgData name="Hannah Gillman" userId="b6fe5fb7-df1a-4f57-aa6a-53af3d378d65" providerId="ADAL" clId="{9DBB8AF0-B1E1-437B-B768-E2CEB9BFEFDB}" dt="2025-03-18T11:12:16.378" v="1099" actId="1076"/>
          <ac:spMkLst>
            <pc:docMk/>
            <pc:sldMk cId="1818477188" sldId="257"/>
            <ac:spMk id="14" creationId="{34BB13C2-5D7A-DF13-CA59-DD89E70987C1}"/>
          </ac:spMkLst>
        </pc:spChg>
        <pc:spChg chg="add mod topLvl">
          <ac:chgData name="Hannah Gillman" userId="b6fe5fb7-df1a-4f57-aa6a-53af3d378d65" providerId="ADAL" clId="{9DBB8AF0-B1E1-437B-B768-E2CEB9BFEFDB}" dt="2025-03-18T11:12:23.661" v="1101" actId="1076"/>
          <ac:spMkLst>
            <pc:docMk/>
            <pc:sldMk cId="1818477188" sldId="257"/>
            <ac:spMk id="15" creationId="{7C5BC92C-EE10-401F-A300-5C5AC8516E78}"/>
          </ac:spMkLst>
        </pc:spChg>
        <pc:spChg chg="add mod topLvl">
          <ac:chgData name="Hannah Gillman" userId="b6fe5fb7-df1a-4f57-aa6a-53af3d378d65" providerId="ADAL" clId="{9DBB8AF0-B1E1-437B-B768-E2CEB9BFEFDB}" dt="2025-03-18T11:11:55.089" v="1097" actId="164"/>
          <ac:spMkLst>
            <pc:docMk/>
            <pc:sldMk cId="1818477188" sldId="257"/>
            <ac:spMk id="16" creationId="{246C01F1-15BF-CC9A-A7B9-A17E2E61A848}"/>
          </ac:spMkLst>
        </pc:spChg>
        <pc:spChg chg="add del mod">
          <ac:chgData name="Hannah Gillman" userId="b6fe5fb7-df1a-4f57-aa6a-53af3d378d65" providerId="ADAL" clId="{9DBB8AF0-B1E1-437B-B768-E2CEB9BFEFDB}" dt="2025-03-18T11:08:31.085" v="893" actId="478"/>
          <ac:spMkLst>
            <pc:docMk/>
            <pc:sldMk cId="1818477188" sldId="257"/>
            <ac:spMk id="17" creationId="{318C75D0-FEF0-3787-1D82-5FECC947484C}"/>
          </ac:spMkLst>
        </pc:spChg>
        <pc:spChg chg="add del mod">
          <ac:chgData name="Hannah Gillman" userId="b6fe5fb7-df1a-4f57-aa6a-53af3d378d65" providerId="ADAL" clId="{9DBB8AF0-B1E1-437B-B768-E2CEB9BFEFDB}" dt="2025-03-18T11:08:55.101" v="927" actId="478"/>
          <ac:spMkLst>
            <pc:docMk/>
            <pc:sldMk cId="1818477188" sldId="257"/>
            <ac:spMk id="18" creationId="{B476B529-7DBA-7A35-1346-ADA502E3A777}"/>
          </ac:spMkLst>
        </pc:spChg>
        <pc:spChg chg="add del mod">
          <ac:chgData name="Hannah Gillman" userId="b6fe5fb7-df1a-4f57-aa6a-53af3d378d65" providerId="ADAL" clId="{9DBB8AF0-B1E1-437B-B768-E2CEB9BFEFDB}" dt="2025-03-18T11:09:13.598" v="992" actId="478"/>
          <ac:spMkLst>
            <pc:docMk/>
            <pc:sldMk cId="1818477188" sldId="257"/>
            <ac:spMk id="19" creationId="{A07D6482-0C31-B4C2-77EB-B0DB3D0223E2}"/>
          </ac:spMkLst>
        </pc:spChg>
        <pc:spChg chg="add mod topLvl">
          <ac:chgData name="Hannah Gillman" userId="b6fe5fb7-df1a-4f57-aa6a-53af3d378d65" providerId="ADAL" clId="{9DBB8AF0-B1E1-437B-B768-E2CEB9BFEFDB}" dt="2025-03-18T11:11:55.089" v="1097" actId="164"/>
          <ac:spMkLst>
            <pc:docMk/>
            <pc:sldMk cId="1818477188" sldId="257"/>
            <ac:spMk id="20" creationId="{EE5F4C12-5DE1-D92B-2F46-F99DD9758323}"/>
          </ac:spMkLst>
        </pc:spChg>
        <pc:spChg chg="add mod topLvl">
          <ac:chgData name="Hannah Gillman" userId="b6fe5fb7-df1a-4f57-aa6a-53af3d378d65" providerId="ADAL" clId="{9DBB8AF0-B1E1-437B-B768-E2CEB9BFEFDB}" dt="2025-03-18T11:11:55.089" v="1097" actId="164"/>
          <ac:spMkLst>
            <pc:docMk/>
            <pc:sldMk cId="1818477188" sldId="257"/>
            <ac:spMk id="21" creationId="{ECB50A12-5C97-2371-107A-F76F8187C1A3}"/>
          </ac:spMkLst>
        </pc:spChg>
        <pc:spChg chg="add mod topLvl">
          <ac:chgData name="Hannah Gillman" userId="b6fe5fb7-df1a-4f57-aa6a-53af3d378d65" providerId="ADAL" clId="{9DBB8AF0-B1E1-437B-B768-E2CEB9BFEFDB}" dt="2025-03-18T11:11:55.089" v="1097" actId="164"/>
          <ac:spMkLst>
            <pc:docMk/>
            <pc:sldMk cId="1818477188" sldId="257"/>
            <ac:spMk id="22" creationId="{D1BA8DE9-AB42-6D4F-ACDF-48952F29D54C}"/>
          </ac:spMkLst>
        </pc:spChg>
        <pc:spChg chg="add del mod ord">
          <ac:chgData name="Hannah Gillman" userId="b6fe5fb7-df1a-4f57-aa6a-53af3d378d65" providerId="ADAL" clId="{9DBB8AF0-B1E1-437B-B768-E2CEB9BFEFDB}" dt="2025-03-18T11:12:47.277" v="1105" actId="478"/>
          <ac:spMkLst>
            <pc:docMk/>
            <pc:sldMk cId="1818477188" sldId="257"/>
            <ac:spMk id="25" creationId="{625BEBF3-6318-C558-5B18-ACBCD228B4BF}"/>
          </ac:spMkLst>
        </pc:spChg>
        <pc:grpChg chg="add del mod">
          <ac:chgData name="Hannah Gillman" userId="b6fe5fb7-df1a-4f57-aa6a-53af3d378d65" providerId="ADAL" clId="{9DBB8AF0-B1E1-437B-B768-E2CEB9BFEFDB}" dt="2025-03-18T11:11:27.613" v="1049" actId="165"/>
          <ac:grpSpMkLst>
            <pc:docMk/>
            <pc:sldMk cId="1818477188" sldId="257"/>
            <ac:grpSpMk id="23" creationId="{0D80C064-EB55-5DA3-DC36-8FA7EB6A73B2}"/>
          </ac:grpSpMkLst>
        </pc:grpChg>
        <pc:grpChg chg="add mod">
          <ac:chgData name="Hannah Gillman" userId="b6fe5fb7-df1a-4f57-aa6a-53af3d378d65" providerId="ADAL" clId="{9DBB8AF0-B1E1-437B-B768-E2CEB9BFEFDB}" dt="2025-03-18T11:12:08.494" v="1098" actId="1076"/>
          <ac:grpSpMkLst>
            <pc:docMk/>
            <pc:sldMk cId="1818477188" sldId="257"/>
            <ac:grpSpMk id="24" creationId="{614DE030-7620-E4FA-EC6D-180DC823A585}"/>
          </ac:grpSpMkLst>
        </pc:grpChg>
        <pc:graphicFrameChg chg="del mod">
          <ac:chgData name="Hannah Gillman" userId="b6fe5fb7-df1a-4f57-aa6a-53af3d378d65" providerId="ADAL" clId="{9DBB8AF0-B1E1-437B-B768-E2CEB9BFEFDB}" dt="2025-03-18T09:57:17.277" v="551" actId="478"/>
          <ac:graphicFrameMkLst>
            <pc:docMk/>
            <pc:sldMk cId="1818477188" sldId="257"/>
            <ac:graphicFrameMk id="6" creationId="{C12A22B8-9F60-A8F0-54EA-59D955AE8532}"/>
          </ac:graphicFrameMkLst>
        </pc:graphicFrameChg>
        <pc:graphicFrameChg chg="del mod">
          <ac:chgData name="Hannah Gillman" userId="b6fe5fb7-df1a-4f57-aa6a-53af3d378d65" providerId="ADAL" clId="{9DBB8AF0-B1E1-437B-B768-E2CEB9BFEFDB}" dt="2025-03-18T10:16:01.984" v="562" actId="478"/>
          <ac:graphicFrameMkLst>
            <pc:docMk/>
            <pc:sldMk cId="1818477188" sldId="257"/>
            <ac:graphicFrameMk id="7" creationId="{A15B6D2C-9B78-C7BB-5C48-0958FBB38AB6}"/>
          </ac:graphicFrameMkLst>
        </pc:graphicFrameChg>
        <pc:graphicFrameChg chg="add del mod">
          <ac:chgData name="Hannah Gillman" userId="b6fe5fb7-df1a-4f57-aa6a-53af3d378d65" providerId="ADAL" clId="{9DBB8AF0-B1E1-437B-B768-E2CEB9BFEFDB}" dt="2025-03-18T10:20:13.449" v="681" actId="478"/>
          <ac:graphicFrameMkLst>
            <pc:docMk/>
            <pc:sldMk cId="1818477188" sldId="257"/>
            <ac:graphicFrameMk id="9" creationId="{40ECE839-F982-8407-6304-04B0D1380D64}"/>
          </ac:graphicFrameMkLst>
        </pc:graphicFrameChg>
      </pc:sldChg>
      <pc:sldChg chg="addSp delSp modSp mod modClrScheme chgLayout">
        <pc:chgData name="Hannah Gillman" userId="b6fe5fb7-df1a-4f57-aa6a-53af3d378d65" providerId="ADAL" clId="{9DBB8AF0-B1E1-437B-B768-E2CEB9BFEFDB}" dt="2025-03-18T12:31:39.164" v="1964"/>
        <pc:sldMkLst>
          <pc:docMk/>
          <pc:sldMk cId="2542966664" sldId="258"/>
        </pc:sldMkLst>
        <pc:spChg chg="mod ord">
          <ac:chgData name="Hannah Gillman" userId="b6fe5fb7-df1a-4f57-aa6a-53af3d378d65" providerId="ADAL" clId="{9DBB8AF0-B1E1-437B-B768-E2CEB9BFEFDB}" dt="2025-03-18T11:15:03.495" v="1137" actId="14100"/>
          <ac:spMkLst>
            <pc:docMk/>
            <pc:sldMk cId="2542966664" sldId="258"/>
            <ac:spMk id="2" creationId="{65B27232-C681-1543-0D14-8010B46F31E2}"/>
          </ac:spMkLst>
        </pc:spChg>
        <pc:spChg chg="mod ord">
          <ac:chgData name="Hannah Gillman" userId="b6fe5fb7-df1a-4f57-aa6a-53af3d378d65" providerId="ADAL" clId="{9DBB8AF0-B1E1-437B-B768-E2CEB9BFEFDB}" dt="2025-03-18T11:14:49.901" v="1134" actId="700"/>
          <ac:spMkLst>
            <pc:docMk/>
            <pc:sldMk cId="2542966664" sldId="258"/>
            <ac:spMk id="3" creationId="{54AE7C56-CA8F-0F4D-5CBE-144F4203FC94}"/>
          </ac:spMkLst>
        </pc:spChg>
        <pc:spChg chg="add del mod ord">
          <ac:chgData name="Hannah Gillman" userId="b6fe5fb7-df1a-4f57-aa6a-53af3d378d65" providerId="ADAL" clId="{9DBB8AF0-B1E1-437B-B768-E2CEB9BFEFDB}" dt="2025-03-18T11:15:06.105" v="1138" actId="478"/>
          <ac:spMkLst>
            <pc:docMk/>
            <pc:sldMk cId="2542966664" sldId="258"/>
            <ac:spMk id="15" creationId="{2FBB3C27-A0B3-2883-ADBF-82B294820C66}"/>
          </ac:spMkLst>
        </pc:spChg>
        <pc:grpChg chg="mod">
          <ac:chgData name="Hannah Gillman" userId="b6fe5fb7-df1a-4f57-aa6a-53af3d378d65" providerId="ADAL" clId="{9DBB8AF0-B1E1-437B-B768-E2CEB9BFEFDB}" dt="2025-03-18T12:31:08.494" v="1960" actId="1076"/>
          <ac:grpSpMkLst>
            <pc:docMk/>
            <pc:sldMk cId="2542966664" sldId="258"/>
            <ac:grpSpMk id="14" creationId="{E80576C0-1121-7D56-1D5A-1CABABFCBCE9}"/>
          </ac:grpSpMkLst>
        </pc:grpChg>
        <pc:graphicFrameChg chg="mod modGraphic">
          <ac:chgData name="Hannah Gillman" userId="b6fe5fb7-df1a-4f57-aa6a-53af3d378d65" providerId="ADAL" clId="{9DBB8AF0-B1E1-437B-B768-E2CEB9BFEFDB}" dt="2025-03-18T12:31:39.164" v="1964"/>
          <ac:graphicFrameMkLst>
            <pc:docMk/>
            <pc:sldMk cId="2542966664" sldId="258"/>
            <ac:graphicFrameMk id="5" creationId="{A33524FD-FF3E-2CF8-0209-B98CF5920948}"/>
          </ac:graphicFrameMkLst>
        </pc:graphicFrameChg>
        <pc:picChg chg="mod">
          <ac:chgData name="Hannah Gillman" userId="b6fe5fb7-df1a-4f57-aa6a-53af3d378d65" providerId="ADAL" clId="{9DBB8AF0-B1E1-437B-B768-E2CEB9BFEFDB}" dt="2025-03-18T11:15:51.712" v="1184" actId="1038"/>
          <ac:picMkLst>
            <pc:docMk/>
            <pc:sldMk cId="2542966664" sldId="258"/>
            <ac:picMk id="6" creationId="{9182A6E6-3FE5-6F5D-3D5D-023421361757}"/>
          </ac:picMkLst>
        </pc:picChg>
        <pc:picChg chg="mod">
          <ac:chgData name="Hannah Gillman" userId="b6fe5fb7-df1a-4f57-aa6a-53af3d378d65" providerId="ADAL" clId="{9DBB8AF0-B1E1-437B-B768-E2CEB9BFEFDB}" dt="2025-03-18T11:15:49.118" v="1181" actId="1036"/>
          <ac:picMkLst>
            <pc:docMk/>
            <pc:sldMk cId="2542966664" sldId="258"/>
            <ac:picMk id="7" creationId="{D851BD6B-E3F6-E6B1-5054-BE0D3B80D28B}"/>
          </ac:picMkLst>
        </pc:picChg>
        <pc:picChg chg="mod">
          <ac:chgData name="Hannah Gillman" userId="b6fe5fb7-df1a-4f57-aa6a-53af3d378d65" providerId="ADAL" clId="{9DBB8AF0-B1E1-437B-B768-E2CEB9BFEFDB}" dt="2025-03-18T11:15:30.054" v="1147" actId="1038"/>
          <ac:picMkLst>
            <pc:docMk/>
            <pc:sldMk cId="2542966664" sldId="258"/>
            <ac:picMk id="10" creationId="{56E3DFBF-37DA-64E3-0443-999B1FBEA6B4}"/>
          </ac:picMkLst>
        </pc:picChg>
        <pc:picChg chg="mod">
          <ac:chgData name="Hannah Gillman" userId="b6fe5fb7-df1a-4f57-aa6a-53af3d378d65" providerId="ADAL" clId="{9DBB8AF0-B1E1-437B-B768-E2CEB9BFEFDB}" dt="2025-03-18T11:15:40.970" v="1171" actId="1038"/>
          <ac:picMkLst>
            <pc:docMk/>
            <pc:sldMk cId="2542966664" sldId="258"/>
            <ac:picMk id="12" creationId="{78C7677A-0E55-CD64-508E-23190F627468}"/>
          </ac:picMkLst>
        </pc:picChg>
        <pc:picChg chg="mod">
          <ac:chgData name="Hannah Gillman" userId="b6fe5fb7-df1a-4f57-aa6a-53af3d378d65" providerId="ADAL" clId="{9DBB8AF0-B1E1-437B-B768-E2CEB9BFEFDB}" dt="2025-03-18T11:15:44.425" v="1173" actId="1038"/>
          <ac:picMkLst>
            <pc:docMk/>
            <pc:sldMk cId="2542966664" sldId="258"/>
            <ac:picMk id="13" creationId="{B6866B3F-4916-F60F-EEEE-5996296170EA}"/>
          </ac:picMkLst>
        </pc:picChg>
      </pc:sldChg>
      <pc:sldChg chg="addSp delSp modSp mod modClrScheme chgLayout">
        <pc:chgData name="Hannah Gillman" userId="b6fe5fb7-df1a-4f57-aa6a-53af3d378d65" providerId="ADAL" clId="{9DBB8AF0-B1E1-437B-B768-E2CEB9BFEFDB}" dt="2025-03-18T11:22:16.488" v="1333" actId="255"/>
        <pc:sldMkLst>
          <pc:docMk/>
          <pc:sldMk cId="3718496334" sldId="259"/>
        </pc:sldMkLst>
        <pc:spChg chg="mod ord">
          <ac:chgData name="Hannah Gillman" userId="b6fe5fb7-df1a-4f57-aa6a-53af3d378d65" providerId="ADAL" clId="{9DBB8AF0-B1E1-437B-B768-E2CEB9BFEFDB}" dt="2025-03-18T11:16:49.130" v="1197" actId="700"/>
          <ac:spMkLst>
            <pc:docMk/>
            <pc:sldMk cId="3718496334" sldId="259"/>
            <ac:spMk id="2" creationId="{60B0192A-F9B5-14EE-2873-E896761BF629}"/>
          </ac:spMkLst>
        </pc:spChg>
        <pc:spChg chg="del mod">
          <ac:chgData name="Hannah Gillman" userId="b6fe5fb7-df1a-4f57-aa6a-53af3d378d65" providerId="ADAL" clId="{9DBB8AF0-B1E1-437B-B768-E2CEB9BFEFDB}" dt="2025-03-18T11:18:52.975" v="1246" actId="478"/>
          <ac:spMkLst>
            <pc:docMk/>
            <pc:sldMk cId="3718496334" sldId="259"/>
            <ac:spMk id="6" creationId="{DD3C1FA2-2A14-F4C0-575E-9A31853A5153}"/>
          </ac:spMkLst>
        </pc:spChg>
        <pc:spChg chg="add del mod ord">
          <ac:chgData name="Hannah Gillman" userId="b6fe5fb7-df1a-4f57-aa6a-53af3d378d65" providerId="ADAL" clId="{9DBB8AF0-B1E1-437B-B768-E2CEB9BFEFDB}" dt="2025-03-18T11:16:55.246" v="1199" actId="478"/>
          <ac:spMkLst>
            <pc:docMk/>
            <pc:sldMk cId="3718496334" sldId="259"/>
            <ac:spMk id="7" creationId="{61EEBB5F-A988-E842-2A3C-A054DC7A0C28}"/>
          </ac:spMkLst>
        </pc:spChg>
        <pc:spChg chg="add del mod ord">
          <ac:chgData name="Hannah Gillman" userId="b6fe5fb7-df1a-4f57-aa6a-53af3d378d65" providerId="ADAL" clId="{9DBB8AF0-B1E1-437B-B768-E2CEB9BFEFDB}" dt="2025-03-18T11:16:50.467" v="1198" actId="478"/>
          <ac:spMkLst>
            <pc:docMk/>
            <pc:sldMk cId="3718496334" sldId="259"/>
            <ac:spMk id="8" creationId="{D5A6A311-8B22-DD23-6C39-D14C7B7872F7}"/>
          </ac:spMkLst>
        </pc:spChg>
        <pc:graphicFrameChg chg="mod">
          <ac:chgData name="Hannah Gillman" userId="b6fe5fb7-df1a-4f57-aa6a-53af3d378d65" providerId="ADAL" clId="{9DBB8AF0-B1E1-437B-B768-E2CEB9BFEFDB}" dt="2025-03-18T11:22:16.488" v="1333" actId="255"/>
          <ac:graphicFrameMkLst>
            <pc:docMk/>
            <pc:sldMk cId="3718496334" sldId="259"/>
            <ac:graphicFrameMk id="5" creationId="{D7478427-5ED5-BDF9-3162-9171D5C9A83D}"/>
          </ac:graphicFrameMkLst>
        </pc:graphicFrameChg>
      </pc:sldChg>
      <pc:sldChg chg="addSp delSp modSp mod modClrScheme chgLayout">
        <pc:chgData name="Hannah Gillman" userId="b6fe5fb7-df1a-4f57-aa6a-53af3d378d65" providerId="ADAL" clId="{9DBB8AF0-B1E1-437B-B768-E2CEB9BFEFDB}" dt="2025-03-18T11:43:27.372" v="1916"/>
        <pc:sldMkLst>
          <pc:docMk/>
          <pc:sldMk cId="3974538734" sldId="260"/>
        </pc:sldMkLst>
        <pc:spChg chg="mod ord">
          <ac:chgData name="Hannah Gillman" userId="b6fe5fb7-df1a-4f57-aa6a-53af3d378d65" providerId="ADAL" clId="{9DBB8AF0-B1E1-437B-B768-E2CEB9BFEFDB}" dt="2025-03-18T11:43:27.372" v="1916"/>
          <ac:spMkLst>
            <pc:docMk/>
            <pc:sldMk cId="3974538734" sldId="260"/>
            <ac:spMk id="2" creationId="{768BF150-259C-2E87-BE4C-DC7FAAE0FB1F}"/>
          </ac:spMkLst>
        </pc:spChg>
        <pc:spChg chg="del mod">
          <ac:chgData name="Hannah Gillman" userId="b6fe5fb7-df1a-4f57-aa6a-53af3d378d65" providerId="ADAL" clId="{9DBB8AF0-B1E1-437B-B768-E2CEB9BFEFDB}" dt="2025-03-18T11:19:51.769" v="1292" actId="478"/>
          <ac:spMkLst>
            <pc:docMk/>
            <pc:sldMk cId="3974538734" sldId="260"/>
            <ac:spMk id="7" creationId="{A6991159-BD32-0D48-512C-3E4581B4674B}"/>
          </ac:spMkLst>
        </pc:spChg>
        <pc:spChg chg="mod">
          <ac:chgData name="Hannah Gillman" userId="b6fe5fb7-df1a-4f57-aa6a-53af3d378d65" providerId="ADAL" clId="{9DBB8AF0-B1E1-437B-B768-E2CEB9BFEFDB}" dt="2025-03-18T11:20:21.751" v="1303" actId="14100"/>
          <ac:spMkLst>
            <pc:docMk/>
            <pc:sldMk cId="3974538734" sldId="260"/>
            <ac:spMk id="8" creationId="{F35367D8-688C-C656-9CB9-4246A5356579}"/>
          </ac:spMkLst>
        </pc:spChg>
        <pc:spChg chg="add del mod ord">
          <ac:chgData name="Hannah Gillman" userId="b6fe5fb7-df1a-4f57-aa6a-53af3d378d65" providerId="ADAL" clId="{9DBB8AF0-B1E1-437B-B768-E2CEB9BFEFDB}" dt="2025-03-18T11:20:05.650" v="1297" actId="478"/>
          <ac:spMkLst>
            <pc:docMk/>
            <pc:sldMk cId="3974538734" sldId="260"/>
            <ac:spMk id="9" creationId="{D1073489-B0D4-FCC7-C38F-F4C990476C8C}"/>
          </ac:spMkLst>
        </pc:spChg>
        <pc:spChg chg="add del mod ord">
          <ac:chgData name="Hannah Gillman" userId="b6fe5fb7-df1a-4f57-aa6a-53af3d378d65" providerId="ADAL" clId="{9DBB8AF0-B1E1-437B-B768-E2CEB9BFEFDB}" dt="2025-03-18T11:20:09.546" v="1298" actId="478"/>
          <ac:spMkLst>
            <pc:docMk/>
            <pc:sldMk cId="3974538734" sldId="260"/>
            <ac:spMk id="10" creationId="{C8184F29-49B2-3A7F-B84E-F9EDFCBA332C}"/>
          </ac:spMkLst>
        </pc:spChg>
        <pc:graphicFrameChg chg="mod">
          <ac:chgData name="Hannah Gillman" userId="b6fe5fb7-df1a-4f57-aa6a-53af3d378d65" providerId="ADAL" clId="{9DBB8AF0-B1E1-437B-B768-E2CEB9BFEFDB}" dt="2025-03-18T11:22:04.600" v="1331" actId="255"/>
          <ac:graphicFrameMkLst>
            <pc:docMk/>
            <pc:sldMk cId="3974538734" sldId="260"/>
            <ac:graphicFrameMk id="6" creationId="{5DD9DE75-4AFA-7240-5D73-BE501803E792}"/>
          </ac:graphicFrameMkLst>
        </pc:graphicFrameChg>
      </pc:sldChg>
      <pc:sldChg chg="addSp delSp modSp mod modClrScheme chgLayout">
        <pc:chgData name="Hannah Gillman" userId="b6fe5fb7-df1a-4f57-aa6a-53af3d378d65" providerId="ADAL" clId="{9DBB8AF0-B1E1-437B-B768-E2CEB9BFEFDB}" dt="2025-03-18T11:25:06.193" v="1453" actId="207"/>
        <pc:sldMkLst>
          <pc:docMk/>
          <pc:sldMk cId="371083150" sldId="261"/>
        </pc:sldMkLst>
        <pc:spChg chg="mod ord">
          <ac:chgData name="Hannah Gillman" userId="b6fe5fb7-df1a-4f57-aa6a-53af3d378d65" providerId="ADAL" clId="{9DBB8AF0-B1E1-437B-B768-E2CEB9BFEFDB}" dt="2025-03-18T11:21:24.935" v="1319" actId="700"/>
          <ac:spMkLst>
            <pc:docMk/>
            <pc:sldMk cId="371083150" sldId="261"/>
            <ac:spMk id="2" creationId="{72A58418-4CFB-C430-76D5-7E4BD1DF91BE}"/>
          </ac:spMkLst>
        </pc:spChg>
        <pc:spChg chg="del mod">
          <ac:chgData name="Hannah Gillman" userId="b6fe5fb7-df1a-4f57-aa6a-53af3d378d65" providerId="ADAL" clId="{9DBB8AF0-B1E1-437B-B768-E2CEB9BFEFDB}" dt="2025-03-18T11:21:21.241" v="1318" actId="478"/>
          <ac:spMkLst>
            <pc:docMk/>
            <pc:sldMk cId="371083150" sldId="261"/>
            <ac:spMk id="5" creationId="{8C3B23D3-C89C-44BB-9CEF-01C23956ED31}"/>
          </ac:spMkLst>
        </pc:spChg>
        <pc:spChg chg="add del mod ord">
          <ac:chgData name="Hannah Gillman" userId="b6fe5fb7-df1a-4f57-aa6a-53af3d378d65" providerId="ADAL" clId="{9DBB8AF0-B1E1-437B-B768-E2CEB9BFEFDB}" dt="2025-03-18T11:21:30.051" v="1321" actId="478"/>
          <ac:spMkLst>
            <pc:docMk/>
            <pc:sldMk cId="371083150" sldId="261"/>
            <ac:spMk id="7" creationId="{EBCF32AC-04AA-8242-EA90-10FB8A50E2C9}"/>
          </ac:spMkLst>
        </pc:spChg>
        <pc:spChg chg="add del mod ord">
          <ac:chgData name="Hannah Gillman" userId="b6fe5fb7-df1a-4f57-aa6a-53af3d378d65" providerId="ADAL" clId="{9DBB8AF0-B1E1-437B-B768-E2CEB9BFEFDB}" dt="2025-03-18T11:21:26.486" v="1320" actId="478"/>
          <ac:spMkLst>
            <pc:docMk/>
            <pc:sldMk cId="371083150" sldId="261"/>
            <ac:spMk id="8" creationId="{7816359C-6732-2682-19F9-DB5066A87FE2}"/>
          </ac:spMkLst>
        </pc:spChg>
        <pc:graphicFrameChg chg="mod">
          <ac:chgData name="Hannah Gillman" userId="b6fe5fb7-df1a-4f57-aa6a-53af3d378d65" providerId="ADAL" clId="{9DBB8AF0-B1E1-437B-B768-E2CEB9BFEFDB}" dt="2025-03-18T11:25:06.193" v="1453" actId="207"/>
          <ac:graphicFrameMkLst>
            <pc:docMk/>
            <pc:sldMk cId="371083150" sldId="261"/>
            <ac:graphicFrameMk id="6" creationId="{DE3872CF-84FB-B299-F7D5-184CB88B49B3}"/>
          </ac:graphicFrameMkLst>
        </pc:graphicFrameChg>
      </pc:sldChg>
      <pc:sldChg chg="addSp delSp modSp mod modClrScheme chgLayout">
        <pc:chgData name="Hannah Gillman" userId="b6fe5fb7-df1a-4f57-aa6a-53af3d378d65" providerId="ADAL" clId="{9DBB8AF0-B1E1-437B-B768-E2CEB9BFEFDB}" dt="2025-03-18T11:43:57.231" v="1920"/>
        <pc:sldMkLst>
          <pc:docMk/>
          <pc:sldMk cId="1522525773" sldId="262"/>
        </pc:sldMkLst>
        <pc:spChg chg="mod ord">
          <ac:chgData name="Hannah Gillman" userId="b6fe5fb7-df1a-4f57-aa6a-53af3d378d65" providerId="ADAL" clId="{9DBB8AF0-B1E1-437B-B768-E2CEB9BFEFDB}" dt="2025-03-18T11:43:57.231" v="1920"/>
          <ac:spMkLst>
            <pc:docMk/>
            <pc:sldMk cId="1522525773" sldId="262"/>
            <ac:spMk id="2" creationId="{32352DAE-6AEB-D76D-D24F-91887663D395}"/>
          </ac:spMkLst>
        </pc:spChg>
        <pc:spChg chg="del mod">
          <ac:chgData name="Hannah Gillman" userId="b6fe5fb7-df1a-4f57-aa6a-53af3d378d65" providerId="ADAL" clId="{9DBB8AF0-B1E1-437B-B768-E2CEB9BFEFDB}" dt="2025-03-18T11:23:36.925" v="1380" actId="478"/>
          <ac:spMkLst>
            <pc:docMk/>
            <pc:sldMk cId="1522525773" sldId="262"/>
            <ac:spMk id="6" creationId="{000661AA-903A-5620-DE80-6530D6AD133B}"/>
          </ac:spMkLst>
        </pc:spChg>
        <pc:spChg chg="add del mod ord">
          <ac:chgData name="Hannah Gillman" userId="b6fe5fb7-df1a-4f57-aa6a-53af3d378d65" providerId="ADAL" clId="{9DBB8AF0-B1E1-437B-B768-E2CEB9BFEFDB}" dt="2025-03-18T11:23:43.715" v="1383" actId="478"/>
          <ac:spMkLst>
            <pc:docMk/>
            <pc:sldMk cId="1522525773" sldId="262"/>
            <ac:spMk id="8" creationId="{9D40E659-DB3E-B5BD-AAA4-0534419C3040}"/>
          </ac:spMkLst>
        </pc:spChg>
        <pc:spChg chg="add del mod ord">
          <ac:chgData name="Hannah Gillman" userId="b6fe5fb7-df1a-4f57-aa6a-53af3d378d65" providerId="ADAL" clId="{9DBB8AF0-B1E1-437B-B768-E2CEB9BFEFDB}" dt="2025-03-18T11:23:41.338" v="1382" actId="478"/>
          <ac:spMkLst>
            <pc:docMk/>
            <pc:sldMk cId="1522525773" sldId="262"/>
            <ac:spMk id="9" creationId="{5E35DCF2-434C-32DA-4766-C7017BA9271A}"/>
          </ac:spMkLst>
        </pc:spChg>
        <pc:graphicFrameChg chg="mod">
          <ac:chgData name="Hannah Gillman" userId="b6fe5fb7-df1a-4f57-aa6a-53af3d378d65" providerId="ADAL" clId="{9DBB8AF0-B1E1-437B-B768-E2CEB9BFEFDB}" dt="2025-03-18T11:25:01.190" v="1452" actId="207"/>
          <ac:graphicFrameMkLst>
            <pc:docMk/>
            <pc:sldMk cId="1522525773" sldId="262"/>
            <ac:graphicFrameMk id="7" creationId="{FFE12A5A-EA52-9BA5-E54E-DBDE266CF64B}"/>
          </ac:graphicFrameMkLst>
        </pc:graphicFrameChg>
      </pc:sldChg>
      <pc:sldChg chg="addSp delSp modSp mod modClrScheme chgLayout">
        <pc:chgData name="Hannah Gillman" userId="b6fe5fb7-df1a-4f57-aa6a-53af3d378d65" providerId="ADAL" clId="{9DBB8AF0-B1E1-437B-B768-E2CEB9BFEFDB}" dt="2025-03-18T11:24:56.751" v="1451" actId="207"/>
        <pc:sldMkLst>
          <pc:docMk/>
          <pc:sldMk cId="534320776" sldId="263"/>
        </pc:sldMkLst>
        <pc:spChg chg="mod ord">
          <ac:chgData name="Hannah Gillman" userId="b6fe5fb7-df1a-4f57-aa6a-53af3d378d65" providerId="ADAL" clId="{9DBB8AF0-B1E1-437B-B768-E2CEB9BFEFDB}" dt="2025-03-18T11:24:38.438" v="1445" actId="700"/>
          <ac:spMkLst>
            <pc:docMk/>
            <pc:sldMk cId="534320776" sldId="263"/>
            <ac:spMk id="2" creationId="{9910687F-A336-3091-B8F9-F123451BC5EF}"/>
          </ac:spMkLst>
        </pc:spChg>
        <pc:spChg chg="del mod">
          <ac:chgData name="Hannah Gillman" userId="b6fe5fb7-df1a-4f57-aa6a-53af3d378d65" providerId="ADAL" clId="{9DBB8AF0-B1E1-437B-B768-E2CEB9BFEFDB}" dt="2025-03-18T11:24:34.555" v="1444" actId="478"/>
          <ac:spMkLst>
            <pc:docMk/>
            <pc:sldMk cId="534320776" sldId="263"/>
            <ac:spMk id="6" creationId="{E2593401-B34F-8D14-1DF4-50DEC432927B}"/>
          </ac:spMkLst>
        </pc:spChg>
        <pc:spChg chg="add del mod ord">
          <ac:chgData name="Hannah Gillman" userId="b6fe5fb7-df1a-4f57-aa6a-53af3d378d65" providerId="ADAL" clId="{9DBB8AF0-B1E1-437B-B768-E2CEB9BFEFDB}" dt="2025-03-18T11:24:41.871" v="1447" actId="478"/>
          <ac:spMkLst>
            <pc:docMk/>
            <pc:sldMk cId="534320776" sldId="263"/>
            <ac:spMk id="7" creationId="{C7BAA012-A179-11FD-98D5-788D940DB946}"/>
          </ac:spMkLst>
        </pc:spChg>
        <pc:spChg chg="add del mod ord">
          <ac:chgData name="Hannah Gillman" userId="b6fe5fb7-df1a-4f57-aa6a-53af3d378d65" providerId="ADAL" clId="{9DBB8AF0-B1E1-437B-B768-E2CEB9BFEFDB}" dt="2025-03-18T11:24:39.972" v="1446" actId="478"/>
          <ac:spMkLst>
            <pc:docMk/>
            <pc:sldMk cId="534320776" sldId="263"/>
            <ac:spMk id="8" creationId="{A457DBB6-8B34-FCA4-4C88-FA5D8D7AE9A2}"/>
          </ac:spMkLst>
        </pc:spChg>
        <pc:graphicFrameChg chg="mod">
          <ac:chgData name="Hannah Gillman" userId="b6fe5fb7-df1a-4f57-aa6a-53af3d378d65" providerId="ADAL" clId="{9DBB8AF0-B1E1-437B-B768-E2CEB9BFEFDB}" dt="2025-03-18T11:24:56.751" v="1451" actId="207"/>
          <ac:graphicFrameMkLst>
            <pc:docMk/>
            <pc:sldMk cId="534320776" sldId="263"/>
            <ac:graphicFrameMk id="5" creationId="{0ECA12E6-5776-2074-6AAD-355F8BCD46B0}"/>
          </ac:graphicFrameMkLst>
        </pc:graphicFrameChg>
      </pc:sldChg>
      <pc:sldChg chg="addSp delSp modSp mod modClrScheme chgLayout">
        <pc:chgData name="Hannah Gillman" userId="b6fe5fb7-df1a-4f57-aa6a-53af3d378d65" providerId="ADAL" clId="{9DBB8AF0-B1E1-437B-B768-E2CEB9BFEFDB}" dt="2025-03-18T11:28:52.752" v="1574" actId="478"/>
        <pc:sldMkLst>
          <pc:docMk/>
          <pc:sldMk cId="3829209509" sldId="264"/>
        </pc:sldMkLst>
        <pc:spChg chg="add del mod ord">
          <ac:chgData name="Hannah Gillman" userId="b6fe5fb7-df1a-4f57-aa6a-53af3d378d65" providerId="ADAL" clId="{9DBB8AF0-B1E1-437B-B768-E2CEB9BFEFDB}" dt="2025-03-18T11:28:50.426" v="1573" actId="20577"/>
          <ac:spMkLst>
            <pc:docMk/>
            <pc:sldMk cId="3829209509" sldId="264"/>
            <ac:spMk id="2" creationId="{2084C9CB-ACCF-3114-93BF-2DF5533C0BAD}"/>
          </ac:spMkLst>
        </pc:spChg>
        <pc:spChg chg="add del mod">
          <ac:chgData name="Hannah Gillman" userId="b6fe5fb7-df1a-4f57-aa6a-53af3d378d65" providerId="ADAL" clId="{9DBB8AF0-B1E1-437B-B768-E2CEB9BFEFDB}" dt="2025-03-18T11:27:43.410" v="1512" actId="478"/>
          <ac:spMkLst>
            <pc:docMk/>
            <pc:sldMk cId="3829209509" sldId="264"/>
            <ac:spMk id="6" creationId="{F305018B-C469-DAF7-7422-E9733042D1B2}"/>
          </ac:spMkLst>
        </pc:spChg>
        <pc:spChg chg="add del mod ord">
          <ac:chgData name="Hannah Gillman" userId="b6fe5fb7-df1a-4f57-aa6a-53af3d378d65" providerId="ADAL" clId="{9DBB8AF0-B1E1-437B-B768-E2CEB9BFEFDB}" dt="2025-03-18T11:28:52.752" v="1574" actId="478"/>
          <ac:spMkLst>
            <pc:docMk/>
            <pc:sldMk cId="3829209509" sldId="264"/>
            <ac:spMk id="7" creationId="{D5CCD68A-4449-99BA-49F2-FF60CE15A428}"/>
          </ac:spMkLst>
        </pc:spChg>
        <pc:spChg chg="add del mod ord">
          <ac:chgData name="Hannah Gillman" userId="b6fe5fb7-df1a-4f57-aa6a-53af3d378d65" providerId="ADAL" clId="{9DBB8AF0-B1E1-437B-B768-E2CEB9BFEFDB}" dt="2025-03-18T11:28:09.069" v="1520" actId="478"/>
          <ac:spMkLst>
            <pc:docMk/>
            <pc:sldMk cId="3829209509" sldId="264"/>
            <ac:spMk id="8" creationId="{80A7F5F1-742D-DD6A-1232-B1C3F5C33268}"/>
          </ac:spMkLst>
        </pc:spChg>
        <pc:spChg chg="add mod">
          <ac:chgData name="Hannah Gillman" userId="b6fe5fb7-df1a-4f57-aa6a-53af3d378d65" providerId="ADAL" clId="{9DBB8AF0-B1E1-437B-B768-E2CEB9BFEFDB}" dt="2025-03-18T11:28:36.545" v="1531"/>
          <ac:spMkLst>
            <pc:docMk/>
            <pc:sldMk cId="3829209509" sldId="264"/>
            <ac:spMk id="9" creationId="{B7681DB1-7DC6-63AE-B636-566027E37D69}"/>
          </ac:spMkLst>
        </pc:spChg>
        <pc:spChg chg="add del mod">
          <ac:chgData name="Hannah Gillman" userId="b6fe5fb7-df1a-4f57-aa6a-53af3d378d65" providerId="ADAL" clId="{9DBB8AF0-B1E1-437B-B768-E2CEB9BFEFDB}" dt="2025-03-18T11:28:36.045" v="1530" actId="478"/>
          <ac:spMkLst>
            <pc:docMk/>
            <pc:sldMk cId="3829209509" sldId="264"/>
            <ac:spMk id="11" creationId="{99521501-0E2A-F702-2DBB-A9139F9E8960}"/>
          </ac:spMkLst>
        </pc:spChg>
        <pc:graphicFrameChg chg="add del mod">
          <ac:chgData name="Hannah Gillman" userId="b6fe5fb7-df1a-4f57-aa6a-53af3d378d65" providerId="ADAL" clId="{9DBB8AF0-B1E1-437B-B768-E2CEB9BFEFDB}" dt="2025-03-18T11:28:07.472" v="1519" actId="478"/>
          <ac:graphicFrameMkLst>
            <pc:docMk/>
            <pc:sldMk cId="3829209509" sldId="264"/>
            <ac:graphicFrameMk id="5" creationId="{C0731986-D3EC-4E73-7BD5-181823795998}"/>
          </ac:graphicFrameMkLst>
        </pc:graphicFrameChg>
      </pc:sldChg>
      <pc:sldChg chg="addSp delSp modSp new del mod">
        <pc:chgData name="Hannah Gillman" userId="b6fe5fb7-df1a-4f57-aa6a-53af3d378d65" providerId="ADAL" clId="{9DBB8AF0-B1E1-437B-B768-E2CEB9BFEFDB}" dt="2025-03-17T15:39:24.107" v="492" actId="2696"/>
        <pc:sldMkLst>
          <pc:docMk/>
          <pc:sldMk cId="3477030631" sldId="265"/>
        </pc:sldMkLst>
      </pc:sldChg>
      <pc:sldChg chg="addSp delSp modSp add mod modClrScheme chgLayout">
        <pc:chgData name="Hannah Gillman" userId="b6fe5fb7-df1a-4f57-aa6a-53af3d378d65" providerId="ADAL" clId="{9DBB8AF0-B1E1-437B-B768-E2CEB9BFEFDB}" dt="2025-03-18T11:35:15.353" v="1666"/>
        <pc:sldMkLst>
          <pc:docMk/>
          <pc:sldMk cId="2660075872" sldId="266"/>
        </pc:sldMkLst>
        <pc:spChg chg="mod ord">
          <ac:chgData name="Hannah Gillman" userId="b6fe5fb7-df1a-4f57-aa6a-53af3d378d65" providerId="ADAL" clId="{9DBB8AF0-B1E1-437B-B768-E2CEB9BFEFDB}" dt="2025-03-18T11:29:14.087" v="1579"/>
          <ac:spMkLst>
            <pc:docMk/>
            <pc:sldMk cId="2660075872" sldId="266"/>
            <ac:spMk id="2" creationId="{BEA469B5-34AA-9806-B29C-6C26E1385B16}"/>
          </ac:spMkLst>
        </pc:spChg>
        <pc:spChg chg="add del mod">
          <ac:chgData name="Hannah Gillman" userId="b6fe5fb7-df1a-4f57-aa6a-53af3d378d65" providerId="ADAL" clId="{9DBB8AF0-B1E1-437B-B768-E2CEB9BFEFDB}" dt="2025-03-18T11:32:49.067" v="1627" actId="478"/>
          <ac:spMkLst>
            <pc:docMk/>
            <pc:sldMk cId="2660075872" sldId="266"/>
            <ac:spMk id="3" creationId="{E3EAEA1B-1DF2-2832-F0DB-045EED480D47}"/>
          </ac:spMkLst>
        </pc:spChg>
        <pc:spChg chg="add del mod ord">
          <ac:chgData name="Hannah Gillman" userId="b6fe5fb7-df1a-4f57-aa6a-53af3d378d65" providerId="ADAL" clId="{9DBB8AF0-B1E1-437B-B768-E2CEB9BFEFDB}" dt="2025-03-18T11:29:05.668" v="1576" actId="478"/>
          <ac:spMkLst>
            <pc:docMk/>
            <pc:sldMk cId="2660075872" sldId="266"/>
            <ac:spMk id="4" creationId="{52413970-026D-CAE7-8702-1AF0FCC7F94A}"/>
          </ac:spMkLst>
        </pc:spChg>
        <pc:spChg chg="del mod">
          <ac:chgData name="Hannah Gillman" userId="b6fe5fb7-df1a-4f57-aa6a-53af3d378d65" providerId="ADAL" clId="{9DBB8AF0-B1E1-437B-B768-E2CEB9BFEFDB}" dt="2025-03-18T11:32:47.259" v="1626" actId="478"/>
          <ac:spMkLst>
            <pc:docMk/>
            <pc:sldMk cId="2660075872" sldId="266"/>
            <ac:spMk id="5" creationId="{DB5B5670-CFC8-B0E5-4D45-C3AD122D534A}"/>
          </ac:spMkLst>
        </pc:spChg>
        <pc:spChg chg="add del mod ord">
          <ac:chgData name="Hannah Gillman" userId="b6fe5fb7-df1a-4f57-aa6a-53af3d378d65" providerId="ADAL" clId="{9DBB8AF0-B1E1-437B-B768-E2CEB9BFEFDB}" dt="2025-03-18T11:29:08.157" v="1577" actId="478"/>
          <ac:spMkLst>
            <pc:docMk/>
            <pc:sldMk cId="2660075872" sldId="266"/>
            <ac:spMk id="9" creationId="{972A9C94-C19B-F356-EE3A-4D4CED678303}"/>
          </ac:spMkLst>
        </pc:spChg>
        <pc:graphicFrameChg chg="mod">
          <ac:chgData name="Hannah Gillman" userId="b6fe5fb7-df1a-4f57-aa6a-53af3d378d65" providerId="ADAL" clId="{9DBB8AF0-B1E1-437B-B768-E2CEB9BFEFDB}" dt="2025-03-18T11:34:31.200" v="1655" actId="2711"/>
          <ac:graphicFrameMkLst>
            <pc:docMk/>
            <pc:sldMk cId="2660075872" sldId="266"/>
            <ac:graphicFrameMk id="6" creationId="{BD0E42C3-DF98-B573-31C8-C65FB9E47C3C}"/>
          </ac:graphicFrameMkLst>
        </pc:graphicFrameChg>
        <pc:graphicFrameChg chg="mod">
          <ac:chgData name="Hannah Gillman" userId="b6fe5fb7-df1a-4f57-aa6a-53af3d378d65" providerId="ADAL" clId="{9DBB8AF0-B1E1-437B-B768-E2CEB9BFEFDB}" dt="2025-03-18T11:35:15.353" v="1666"/>
          <ac:graphicFrameMkLst>
            <pc:docMk/>
            <pc:sldMk cId="2660075872" sldId="266"/>
            <ac:graphicFrameMk id="7" creationId="{F43B8FCE-AEC3-6FDB-A3C3-D55F05F28286}"/>
          </ac:graphicFrameMkLst>
        </pc:graphicFrameChg>
      </pc:sldChg>
      <pc:sldChg chg="addSp delSp modSp new del mod modClrScheme chgLayout">
        <pc:chgData name="Hannah Gillman" userId="b6fe5fb7-df1a-4f57-aa6a-53af3d378d65" providerId="ADAL" clId="{9DBB8AF0-B1E1-437B-B768-E2CEB9BFEFDB}" dt="2025-03-18T11:40:44.576" v="1826" actId="2696"/>
        <pc:sldMkLst>
          <pc:docMk/>
          <pc:sldMk cId="54953811" sldId="267"/>
        </pc:sldMkLst>
        <pc:spChg chg="add del mod ord">
          <ac:chgData name="Hannah Gillman" userId="b6fe5fb7-df1a-4f57-aa6a-53af3d378d65" providerId="ADAL" clId="{9DBB8AF0-B1E1-437B-B768-E2CEB9BFEFDB}" dt="2025-03-18T11:35:29.614" v="1669" actId="478"/>
          <ac:spMkLst>
            <pc:docMk/>
            <pc:sldMk cId="54953811" sldId="267"/>
            <ac:spMk id="10" creationId="{93494F7E-2D3E-251F-36BC-D4BBF4499509}"/>
          </ac:spMkLst>
        </pc:spChg>
        <pc:spChg chg="add del mod ord">
          <ac:chgData name="Hannah Gillman" userId="b6fe5fb7-df1a-4f57-aa6a-53af3d378d65" providerId="ADAL" clId="{9DBB8AF0-B1E1-437B-B768-E2CEB9BFEFDB}" dt="2025-03-18T11:35:39.644" v="1671" actId="478"/>
          <ac:spMkLst>
            <pc:docMk/>
            <pc:sldMk cId="54953811" sldId="267"/>
            <ac:spMk id="11" creationId="{98FDF140-55A0-8148-E7D0-5C9CE35D5D7E}"/>
          </ac:spMkLst>
        </pc:spChg>
        <pc:spChg chg="add del mod ord">
          <ac:chgData name="Hannah Gillman" userId="b6fe5fb7-df1a-4f57-aa6a-53af3d378d65" providerId="ADAL" clId="{9DBB8AF0-B1E1-437B-B768-E2CEB9BFEFDB}" dt="2025-03-18T11:35:27.941" v="1668" actId="478"/>
          <ac:spMkLst>
            <pc:docMk/>
            <pc:sldMk cId="54953811" sldId="267"/>
            <ac:spMk id="12" creationId="{5DD18F90-CFD6-72D2-1D4F-EB3B5477D184}"/>
          </ac:spMkLst>
        </pc:spChg>
        <pc:graphicFrameChg chg="add mod modGraphic">
          <ac:chgData name="Hannah Gillman" userId="b6fe5fb7-df1a-4f57-aa6a-53af3d378d65" providerId="ADAL" clId="{9DBB8AF0-B1E1-437B-B768-E2CEB9BFEFDB}" dt="2025-03-18T11:36:11.168" v="1677" actId="1076"/>
          <ac:graphicFrameMkLst>
            <pc:docMk/>
            <pc:sldMk cId="54953811" sldId="267"/>
            <ac:graphicFrameMk id="5" creationId="{8424D2F7-19AE-6D1B-85F4-B9412FDB6CDF}"/>
          </ac:graphicFrameMkLst>
        </pc:graphicFrameChg>
      </pc:sldChg>
      <pc:sldChg chg="add del">
        <pc:chgData name="Hannah Gillman" userId="b6fe5fb7-df1a-4f57-aa6a-53af3d378d65" providerId="ADAL" clId="{9DBB8AF0-B1E1-437B-B768-E2CEB9BFEFDB}" dt="2025-03-17T15:27:30.115" v="223" actId="47"/>
        <pc:sldMkLst>
          <pc:docMk/>
          <pc:sldMk cId="3954732189" sldId="268"/>
        </pc:sldMkLst>
      </pc:sldChg>
      <pc:sldChg chg="addSp delSp modSp add del mod modClrScheme chgLayout">
        <pc:chgData name="Hannah Gillman" userId="b6fe5fb7-df1a-4f57-aa6a-53af3d378d65" providerId="ADAL" clId="{9DBB8AF0-B1E1-437B-B768-E2CEB9BFEFDB}" dt="2025-03-18T11:42:25.328" v="1907" actId="2696"/>
        <pc:sldMkLst>
          <pc:docMk/>
          <pc:sldMk cId="609166704" sldId="269"/>
        </pc:sldMkLst>
        <pc:spChg chg="add del mod ord">
          <ac:chgData name="Hannah Gillman" userId="b6fe5fb7-df1a-4f57-aa6a-53af3d378d65" providerId="ADAL" clId="{9DBB8AF0-B1E1-437B-B768-E2CEB9BFEFDB}" dt="2025-03-18T11:36:27.010" v="1682" actId="478"/>
          <ac:spMkLst>
            <pc:docMk/>
            <pc:sldMk cId="609166704" sldId="269"/>
            <ac:spMk id="2" creationId="{AD6226E8-65BF-415B-6E4B-5A8AE43CF488}"/>
          </ac:spMkLst>
        </pc:spChg>
        <pc:spChg chg="add del mod ord">
          <ac:chgData name="Hannah Gillman" userId="b6fe5fb7-df1a-4f57-aa6a-53af3d378d65" providerId="ADAL" clId="{9DBB8AF0-B1E1-437B-B768-E2CEB9BFEFDB}" dt="2025-03-18T11:36:25.263" v="1681" actId="478"/>
          <ac:spMkLst>
            <pc:docMk/>
            <pc:sldMk cId="609166704" sldId="269"/>
            <ac:spMk id="3" creationId="{610BBDDD-4ADF-4918-2AC0-F3F195F767A5}"/>
          </ac:spMkLst>
        </pc:spChg>
        <pc:spChg chg="add del mod ord">
          <ac:chgData name="Hannah Gillman" userId="b6fe5fb7-df1a-4f57-aa6a-53af3d378d65" providerId="ADAL" clId="{9DBB8AF0-B1E1-437B-B768-E2CEB9BFEFDB}" dt="2025-03-18T11:36:18.861" v="1679" actId="478"/>
          <ac:spMkLst>
            <pc:docMk/>
            <pc:sldMk cId="609166704" sldId="269"/>
            <ac:spMk id="4" creationId="{1279BA74-C662-829D-A613-770880D2A707}"/>
          </ac:spMkLst>
        </pc:spChg>
        <pc:graphicFrameChg chg="mod modGraphic">
          <ac:chgData name="Hannah Gillman" userId="b6fe5fb7-df1a-4f57-aa6a-53af3d378d65" providerId="ADAL" clId="{9DBB8AF0-B1E1-437B-B768-E2CEB9BFEFDB}" dt="2025-03-18T11:37:51.592" v="1697" actId="1076"/>
          <ac:graphicFrameMkLst>
            <pc:docMk/>
            <pc:sldMk cId="609166704" sldId="269"/>
            <ac:graphicFrameMk id="5" creationId="{152C03F0-295A-A9B7-4889-86199CC0E52C}"/>
          </ac:graphicFrameMkLst>
        </pc:graphicFrameChg>
      </pc:sldChg>
      <pc:sldChg chg="addSp delSp modSp new mod modClrScheme chgLayout">
        <pc:chgData name="Hannah Gillman" userId="b6fe5fb7-df1a-4f57-aa6a-53af3d378d65" providerId="ADAL" clId="{9DBB8AF0-B1E1-437B-B768-E2CEB9BFEFDB}" dt="2025-03-18T11:42:53.791" v="1914" actId="14100"/>
        <pc:sldMkLst>
          <pc:docMk/>
          <pc:sldMk cId="1483775704" sldId="270"/>
        </pc:sldMkLst>
        <pc:spChg chg="mod ord">
          <ac:chgData name="Hannah Gillman" userId="b6fe5fb7-df1a-4f57-aa6a-53af3d378d65" providerId="ADAL" clId="{9DBB8AF0-B1E1-437B-B768-E2CEB9BFEFDB}" dt="2025-03-18T11:42:35.596" v="1908" actId="700"/>
          <ac:spMkLst>
            <pc:docMk/>
            <pc:sldMk cId="1483775704" sldId="270"/>
            <ac:spMk id="2" creationId="{B9BD8761-9501-CFEC-0446-75019B372C3C}"/>
          </ac:spMkLst>
        </pc:spChg>
        <pc:spChg chg="mod ord">
          <ac:chgData name="Hannah Gillman" userId="b6fe5fb7-df1a-4f57-aa6a-53af3d378d65" providerId="ADAL" clId="{9DBB8AF0-B1E1-437B-B768-E2CEB9BFEFDB}" dt="2025-03-18T11:42:53.791" v="1914" actId="14100"/>
          <ac:spMkLst>
            <pc:docMk/>
            <pc:sldMk cId="1483775704" sldId="270"/>
            <ac:spMk id="4" creationId="{4481541F-2792-FC8B-7086-84B0033E6011}"/>
          </ac:spMkLst>
        </pc:spChg>
        <pc:spChg chg="add del mod ord">
          <ac:chgData name="Hannah Gillman" userId="b6fe5fb7-df1a-4f57-aa6a-53af3d378d65" providerId="ADAL" clId="{9DBB8AF0-B1E1-437B-B768-E2CEB9BFEFDB}" dt="2025-03-18T11:42:38.628" v="1910" actId="478"/>
          <ac:spMkLst>
            <pc:docMk/>
            <pc:sldMk cId="1483775704" sldId="270"/>
            <ac:spMk id="5" creationId="{67F8679C-4B1E-0D7D-DE44-CE922C35E0BD}"/>
          </ac:spMkLst>
        </pc:spChg>
      </pc:sldChg>
      <pc:sldChg chg="addSp delSp modSp add mod ord modClrScheme chgLayout">
        <pc:chgData name="Hannah Gillman" userId="b6fe5fb7-df1a-4f57-aa6a-53af3d378d65" providerId="ADAL" clId="{9DBB8AF0-B1E1-437B-B768-E2CEB9BFEFDB}" dt="2025-03-18T11:45:18.537" v="1938" actId="20577"/>
        <pc:sldMkLst>
          <pc:docMk/>
          <pc:sldMk cId="3920236196" sldId="271"/>
        </pc:sldMkLst>
        <pc:spChg chg="mod ord">
          <ac:chgData name="Hannah Gillman" userId="b6fe5fb7-df1a-4f57-aa6a-53af3d378d65" providerId="ADAL" clId="{9DBB8AF0-B1E1-437B-B768-E2CEB9BFEFDB}" dt="2025-03-18T10:15:37.709" v="556" actId="700"/>
          <ac:spMkLst>
            <pc:docMk/>
            <pc:sldMk cId="3920236196" sldId="271"/>
            <ac:spMk id="2" creationId="{8AF74885-9B68-A67C-8F7F-EF5366C47518}"/>
          </ac:spMkLst>
        </pc:spChg>
        <pc:spChg chg="add del mod ord">
          <ac:chgData name="Hannah Gillman" userId="b6fe5fb7-df1a-4f57-aa6a-53af3d378d65" providerId="ADAL" clId="{9DBB8AF0-B1E1-437B-B768-E2CEB9BFEFDB}" dt="2025-03-18T10:15:46.199" v="559" actId="478"/>
          <ac:spMkLst>
            <pc:docMk/>
            <pc:sldMk cId="3920236196" sldId="271"/>
            <ac:spMk id="3" creationId="{9B6C68C5-5E5E-B806-CCF7-C5CE2F346BFB}"/>
          </ac:spMkLst>
        </pc:spChg>
        <pc:spChg chg="add del mod ord">
          <ac:chgData name="Hannah Gillman" userId="b6fe5fb7-df1a-4f57-aa6a-53af3d378d65" providerId="ADAL" clId="{9DBB8AF0-B1E1-437B-B768-E2CEB9BFEFDB}" dt="2025-03-18T10:15:44.134" v="558" actId="478"/>
          <ac:spMkLst>
            <pc:docMk/>
            <pc:sldMk cId="3920236196" sldId="271"/>
            <ac:spMk id="4" creationId="{58E83A58-7F4D-945F-EF41-0C2DDECC70B9}"/>
          </ac:spMkLst>
        </pc:spChg>
        <pc:spChg chg="del">
          <ac:chgData name="Hannah Gillman" userId="b6fe5fb7-df1a-4f57-aa6a-53af3d378d65" providerId="ADAL" clId="{9DBB8AF0-B1E1-437B-B768-E2CEB9BFEFDB}" dt="2025-03-18T10:15:50.142" v="560" actId="478"/>
          <ac:spMkLst>
            <pc:docMk/>
            <pc:sldMk cId="3920236196" sldId="271"/>
            <ac:spMk id="5" creationId="{66E071E5-619E-4AA8-D2D9-65A6CF06A622}"/>
          </ac:spMkLst>
        </pc:spChg>
        <pc:spChg chg="mod">
          <ac:chgData name="Hannah Gillman" userId="b6fe5fb7-df1a-4f57-aa6a-53af3d378d65" providerId="ADAL" clId="{9DBB8AF0-B1E1-437B-B768-E2CEB9BFEFDB}" dt="2025-03-18T11:45:18.537" v="1938" actId="20577"/>
          <ac:spMkLst>
            <pc:docMk/>
            <pc:sldMk cId="3920236196" sldId="271"/>
            <ac:spMk id="8" creationId="{8922EA35-F7EC-8F70-F015-E4389D702972}"/>
          </ac:spMkLst>
        </pc:spChg>
        <pc:graphicFrameChg chg="del mod">
          <ac:chgData name="Hannah Gillman" userId="b6fe5fb7-df1a-4f57-aa6a-53af3d378d65" providerId="ADAL" clId="{9DBB8AF0-B1E1-437B-B768-E2CEB9BFEFDB}" dt="2025-03-18T10:17:10.649" v="571" actId="478"/>
          <ac:graphicFrameMkLst>
            <pc:docMk/>
            <pc:sldMk cId="3920236196" sldId="271"/>
            <ac:graphicFrameMk id="7" creationId="{62FF5967-0EE1-C20A-143F-BC76B157AF81}"/>
          </ac:graphicFrameMkLst>
        </pc:graphicFrameChg>
      </pc:sldChg>
      <pc:sldChg chg="new del">
        <pc:chgData name="Hannah Gillman" userId="b6fe5fb7-df1a-4f57-aa6a-53af3d378d65" providerId="ADAL" clId="{9DBB8AF0-B1E1-437B-B768-E2CEB9BFEFDB}" dt="2025-03-18T11:14:35.213" v="1132" actId="2696"/>
        <pc:sldMkLst>
          <pc:docMk/>
          <pc:sldMk cId="2403403007" sldId="272"/>
        </pc:sldMkLst>
      </pc:sldChg>
      <pc:sldChg chg="addSp delSp modSp add mod">
        <pc:chgData name="Hannah Gillman" userId="b6fe5fb7-df1a-4f57-aa6a-53af3d378d65" providerId="ADAL" clId="{9DBB8AF0-B1E1-437B-B768-E2CEB9BFEFDB}" dt="2025-03-18T11:22:44.173" v="1336"/>
        <pc:sldMkLst>
          <pc:docMk/>
          <pc:sldMk cId="2813115183" sldId="273"/>
        </pc:sldMkLst>
        <pc:spChg chg="add del mod">
          <ac:chgData name="Hannah Gillman" userId="b6fe5fb7-df1a-4f57-aa6a-53af3d378d65" providerId="ADAL" clId="{9DBB8AF0-B1E1-437B-B768-E2CEB9BFEFDB}" dt="2025-03-18T11:13:03.315" v="1108" actId="478"/>
          <ac:spMkLst>
            <pc:docMk/>
            <pc:sldMk cId="2813115183" sldId="273"/>
            <ac:spMk id="4" creationId="{17B02E82-1DAF-FC14-858B-409C4D909EDE}"/>
          </ac:spMkLst>
        </pc:spChg>
        <pc:spChg chg="del">
          <ac:chgData name="Hannah Gillman" userId="b6fe5fb7-df1a-4f57-aa6a-53af3d378d65" providerId="ADAL" clId="{9DBB8AF0-B1E1-437B-B768-E2CEB9BFEFDB}" dt="2025-03-18T11:12:56.865" v="1106" actId="478"/>
          <ac:spMkLst>
            <pc:docMk/>
            <pc:sldMk cId="2813115183" sldId="273"/>
            <ac:spMk id="5" creationId="{4476741B-0F7A-2CE3-2592-00ADF57F5736}"/>
          </ac:spMkLst>
        </pc:spChg>
        <pc:spChg chg="del">
          <ac:chgData name="Hannah Gillman" userId="b6fe5fb7-df1a-4f57-aa6a-53af3d378d65" providerId="ADAL" clId="{9DBB8AF0-B1E1-437B-B768-E2CEB9BFEFDB}" dt="2025-03-18T11:12:59.432" v="1107" actId="478"/>
          <ac:spMkLst>
            <pc:docMk/>
            <pc:sldMk cId="2813115183" sldId="273"/>
            <ac:spMk id="12" creationId="{8514F7E9-BA40-C360-86C4-3AD197BF65FC}"/>
          </ac:spMkLst>
        </pc:spChg>
        <pc:graphicFrameChg chg="mod">
          <ac:chgData name="Hannah Gillman" userId="b6fe5fb7-df1a-4f57-aa6a-53af3d378d65" providerId="ADAL" clId="{9DBB8AF0-B1E1-437B-B768-E2CEB9BFEFDB}" dt="2025-03-18T11:22:44.173" v="1336"/>
          <ac:graphicFrameMkLst>
            <pc:docMk/>
            <pc:sldMk cId="2813115183" sldId="273"/>
            <ac:graphicFrameMk id="9" creationId="{EB5B0619-2BE7-079A-7560-46C81C295001}"/>
          </ac:graphicFrameMkLst>
        </pc:graphicFrameChg>
      </pc:sldChg>
      <pc:sldChg chg="delSp modSp new mod">
        <pc:chgData name="Hannah Gillman" userId="b6fe5fb7-df1a-4f57-aa6a-53af3d378d65" providerId="ADAL" clId="{9DBB8AF0-B1E1-437B-B768-E2CEB9BFEFDB}" dt="2025-03-18T11:45:34.470" v="1943" actId="20577"/>
        <pc:sldMkLst>
          <pc:docMk/>
          <pc:sldMk cId="2885936763" sldId="274"/>
        </pc:sldMkLst>
        <pc:spChg chg="mod">
          <ac:chgData name="Hannah Gillman" userId="b6fe5fb7-df1a-4f57-aa6a-53af3d378d65" providerId="ADAL" clId="{9DBB8AF0-B1E1-437B-B768-E2CEB9BFEFDB}" dt="2025-03-18T11:18:43.819" v="1244" actId="20577"/>
          <ac:spMkLst>
            <pc:docMk/>
            <pc:sldMk cId="2885936763" sldId="274"/>
            <ac:spMk id="2" creationId="{8E0DD434-A3DA-B1DA-97EA-9FB4A5114DBA}"/>
          </ac:spMkLst>
        </pc:spChg>
        <pc:spChg chg="del">
          <ac:chgData name="Hannah Gillman" userId="b6fe5fb7-df1a-4f57-aa6a-53af3d378d65" providerId="ADAL" clId="{9DBB8AF0-B1E1-437B-B768-E2CEB9BFEFDB}" dt="2025-03-18T11:18:48.059" v="1245" actId="478"/>
          <ac:spMkLst>
            <pc:docMk/>
            <pc:sldMk cId="2885936763" sldId="274"/>
            <ac:spMk id="3" creationId="{4C326A76-8F5D-0A40-C735-E77E3E8C2F41}"/>
          </ac:spMkLst>
        </pc:spChg>
        <pc:spChg chg="mod">
          <ac:chgData name="Hannah Gillman" userId="b6fe5fb7-df1a-4f57-aa6a-53af3d378d65" providerId="ADAL" clId="{9DBB8AF0-B1E1-437B-B768-E2CEB9BFEFDB}" dt="2025-03-18T11:45:34.470" v="1943" actId="20577"/>
          <ac:spMkLst>
            <pc:docMk/>
            <pc:sldMk cId="2885936763" sldId="274"/>
            <ac:spMk id="4" creationId="{69700391-E2C0-2752-E03D-4253BD0BF944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19:48.370" v="1291" actId="14100"/>
        <pc:sldMkLst>
          <pc:docMk/>
          <pc:sldMk cId="1553006516" sldId="275"/>
        </pc:sldMkLst>
        <pc:spChg chg="mod">
          <ac:chgData name="Hannah Gillman" userId="b6fe5fb7-df1a-4f57-aa6a-53af3d378d65" providerId="ADAL" clId="{9DBB8AF0-B1E1-437B-B768-E2CEB9BFEFDB}" dt="2025-03-18T11:19:34.179" v="1287" actId="20577"/>
          <ac:spMkLst>
            <pc:docMk/>
            <pc:sldMk cId="1553006516" sldId="275"/>
            <ac:spMk id="2" creationId="{1EE50CFE-416E-E662-6B18-19F5131C94C3}"/>
          </ac:spMkLst>
        </pc:spChg>
        <pc:spChg chg="del">
          <ac:chgData name="Hannah Gillman" userId="b6fe5fb7-df1a-4f57-aa6a-53af3d378d65" providerId="ADAL" clId="{9DBB8AF0-B1E1-437B-B768-E2CEB9BFEFDB}" dt="2025-03-18T11:19:37.301" v="1288" actId="478"/>
          <ac:spMkLst>
            <pc:docMk/>
            <pc:sldMk cId="1553006516" sldId="275"/>
            <ac:spMk id="3" creationId="{A335E236-FD66-66AD-A6B6-34B78AC36936}"/>
          </ac:spMkLst>
        </pc:spChg>
        <pc:spChg chg="mod">
          <ac:chgData name="Hannah Gillman" userId="b6fe5fb7-df1a-4f57-aa6a-53af3d378d65" providerId="ADAL" clId="{9DBB8AF0-B1E1-437B-B768-E2CEB9BFEFDB}" dt="2025-03-18T11:19:48.370" v="1291" actId="14100"/>
          <ac:spMkLst>
            <pc:docMk/>
            <pc:sldMk cId="1553006516" sldId="275"/>
            <ac:spMk id="4" creationId="{0C922E0F-F943-E154-F072-EEF7BE073EE6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45:54.656" v="1955" actId="20577"/>
        <pc:sldMkLst>
          <pc:docMk/>
          <pc:sldMk cId="1628516824" sldId="276"/>
        </pc:sldMkLst>
        <pc:spChg chg="mod">
          <ac:chgData name="Hannah Gillman" userId="b6fe5fb7-df1a-4f57-aa6a-53af3d378d65" providerId="ADAL" clId="{9DBB8AF0-B1E1-437B-B768-E2CEB9BFEFDB}" dt="2025-03-18T11:20:58.793" v="1313"/>
          <ac:spMkLst>
            <pc:docMk/>
            <pc:sldMk cId="1628516824" sldId="276"/>
            <ac:spMk id="2" creationId="{AE61C14F-EAB7-0C93-F013-011C8AFFF0AD}"/>
          </ac:spMkLst>
        </pc:spChg>
        <pc:spChg chg="del">
          <ac:chgData name="Hannah Gillman" userId="b6fe5fb7-df1a-4f57-aa6a-53af3d378d65" providerId="ADAL" clId="{9DBB8AF0-B1E1-437B-B768-E2CEB9BFEFDB}" dt="2025-03-18T11:21:01.045" v="1314" actId="478"/>
          <ac:spMkLst>
            <pc:docMk/>
            <pc:sldMk cId="1628516824" sldId="276"/>
            <ac:spMk id="3" creationId="{8A53CD79-6BFB-498E-82B6-4FF2F8812BFD}"/>
          </ac:spMkLst>
        </pc:spChg>
        <pc:spChg chg="mod">
          <ac:chgData name="Hannah Gillman" userId="b6fe5fb7-df1a-4f57-aa6a-53af3d378d65" providerId="ADAL" clId="{9DBB8AF0-B1E1-437B-B768-E2CEB9BFEFDB}" dt="2025-03-18T11:45:54.656" v="1955" actId="20577"/>
          <ac:spMkLst>
            <pc:docMk/>
            <pc:sldMk cId="1628516824" sldId="276"/>
            <ac:spMk id="4" creationId="{48ECB362-3135-6EA3-C2E5-25FF76D8202B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23:31.417" v="1379" actId="14100"/>
        <pc:sldMkLst>
          <pc:docMk/>
          <pc:sldMk cId="584911397" sldId="277"/>
        </pc:sldMkLst>
        <pc:spChg chg="mod">
          <ac:chgData name="Hannah Gillman" userId="b6fe5fb7-df1a-4f57-aa6a-53af3d378d65" providerId="ADAL" clId="{9DBB8AF0-B1E1-437B-B768-E2CEB9BFEFDB}" dt="2025-03-18T11:23:16.339" v="1375" actId="20577"/>
          <ac:spMkLst>
            <pc:docMk/>
            <pc:sldMk cId="584911397" sldId="277"/>
            <ac:spMk id="2" creationId="{FAA2DBA2-B209-E2DE-8221-6B049808FBCB}"/>
          </ac:spMkLst>
        </pc:spChg>
        <pc:spChg chg="del">
          <ac:chgData name="Hannah Gillman" userId="b6fe5fb7-df1a-4f57-aa6a-53af3d378d65" providerId="ADAL" clId="{9DBB8AF0-B1E1-437B-B768-E2CEB9BFEFDB}" dt="2025-03-18T11:23:18.311" v="1376" actId="478"/>
          <ac:spMkLst>
            <pc:docMk/>
            <pc:sldMk cId="584911397" sldId="277"/>
            <ac:spMk id="3" creationId="{4D182561-CE71-85FB-6182-D79230703F67}"/>
          </ac:spMkLst>
        </pc:spChg>
        <pc:spChg chg="mod">
          <ac:chgData name="Hannah Gillman" userId="b6fe5fb7-df1a-4f57-aa6a-53af3d378d65" providerId="ADAL" clId="{9DBB8AF0-B1E1-437B-B768-E2CEB9BFEFDB}" dt="2025-03-18T11:23:31.417" v="1379" actId="14100"/>
          <ac:spMkLst>
            <pc:docMk/>
            <pc:sldMk cId="584911397" sldId="277"/>
            <ac:spMk id="4" creationId="{29AF3CE6-1B36-96A3-AB30-573639562E93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24:30.169" v="1443" actId="12"/>
        <pc:sldMkLst>
          <pc:docMk/>
          <pc:sldMk cId="308279741" sldId="278"/>
        </pc:sldMkLst>
        <pc:spChg chg="mod">
          <ac:chgData name="Hannah Gillman" userId="b6fe5fb7-df1a-4f57-aa6a-53af3d378d65" providerId="ADAL" clId="{9DBB8AF0-B1E1-437B-B768-E2CEB9BFEFDB}" dt="2025-03-18T11:24:13.958" v="1439" actId="20577"/>
          <ac:spMkLst>
            <pc:docMk/>
            <pc:sldMk cId="308279741" sldId="278"/>
            <ac:spMk id="2" creationId="{CD77324A-AD84-8031-ED5F-4A00B84F54AC}"/>
          </ac:spMkLst>
        </pc:spChg>
        <pc:spChg chg="del">
          <ac:chgData name="Hannah Gillman" userId="b6fe5fb7-df1a-4f57-aa6a-53af3d378d65" providerId="ADAL" clId="{9DBB8AF0-B1E1-437B-B768-E2CEB9BFEFDB}" dt="2025-03-18T11:24:17.318" v="1440" actId="478"/>
          <ac:spMkLst>
            <pc:docMk/>
            <pc:sldMk cId="308279741" sldId="278"/>
            <ac:spMk id="3" creationId="{A331FBB4-EBE0-5A77-BFA2-D026DDB69B8B}"/>
          </ac:spMkLst>
        </pc:spChg>
        <pc:spChg chg="mod">
          <ac:chgData name="Hannah Gillman" userId="b6fe5fb7-df1a-4f57-aa6a-53af3d378d65" providerId="ADAL" clId="{9DBB8AF0-B1E1-437B-B768-E2CEB9BFEFDB}" dt="2025-03-18T11:24:30.169" v="1443" actId="12"/>
          <ac:spMkLst>
            <pc:docMk/>
            <pc:sldMk cId="308279741" sldId="278"/>
            <ac:spMk id="4" creationId="{BC938389-AEC5-AF2F-0B85-E51087CDD5DC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27:26.995" v="1511" actId="12"/>
        <pc:sldMkLst>
          <pc:docMk/>
          <pc:sldMk cId="3498051741" sldId="279"/>
        </pc:sldMkLst>
        <pc:spChg chg="mod">
          <ac:chgData name="Hannah Gillman" userId="b6fe5fb7-df1a-4f57-aa6a-53af3d378d65" providerId="ADAL" clId="{9DBB8AF0-B1E1-437B-B768-E2CEB9BFEFDB}" dt="2025-03-18T11:26:33.591" v="1503" actId="20577"/>
          <ac:spMkLst>
            <pc:docMk/>
            <pc:sldMk cId="3498051741" sldId="279"/>
            <ac:spMk id="2" creationId="{9ADBEB17-C22D-6F9F-542D-E6D7C5F5585F}"/>
          </ac:spMkLst>
        </pc:spChg>
        <pc:spChg chg="del">
          <ac:chgData name="Hannah Gillman" userId="b6fe5fb7-df1a-4f57-aa6a-53af3d378d65" providerId="ADAL" clId="{9DBB8AF0-B1E1-437B-B768-E2CEB9BFEFDB}" dt="2025-03-18T11:26:36.804" v="1506" actId="478"/>
          <ac:spMkLst>
            <pc:docMk/>
            <pc:sldMk cId="3498051741" sldId="279"/>
            <ac:spMk id="3" creationId="{8185B54E-EA0B-F931-45AA-AEAEC8178984}"/>
          </ac:spMkLst>
        </pc:spChg>
        <pc:spChg chg="mod">
          <ac:chgData name="Hannah Gillman" userId="b6fe5fb7-df1a-4f57-aa6a-53af3d378d65" providerId="ADAL" clId="{9DBB8AF0-B1E1-437B-B768-E2CEB9BFEFDB}" dt="2025-03-18T11:27:26.995" v="1511" actId="12"/>
          <ac:spMkLst>
            <pc:docMk/>
            <pc:sldMk cId="3498051741" sldId="279"/>
            <ac:spMk id="4" creationId="{4E3BC629-76EC-FF30-BBD4-3FE0994E70DD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46:21.942" v="1956" actId="20577"/>
        <pc:sldMkLst>
          <pc:docMk/>
          <pc:sldMk cId="2352283504" sldId="280"/>
        </pc:sldMkLst>
        <pc:spChg chg="mod">
          <ac:chgData name="Hannah Gillman" userId="b6fe5fb7-df1a-4f57-aa6a-53af3d378d65" providerId="ADAL" clId="{9DBB8AF0-B1E1-437B-B768-E2CEB9BFEFDB}" dt="2025-03-18T11:38:58.835" v="1728" actId="20577"/>
          <ac:spMkLst>
            <pc:docMk/>
            <pc:sldMk cId="2352283504" sldId="280"/>
            <ac:spMk id="2" creationId="{E3268C4F-16E0-5D8C-7988-C6AB41A75133}"/>
          </ac:spMkLst>
        </pc:spChg>
        <pc:spChg chg="del">
          <ac:chgData name="Hannah Gillman" userId="b6fe5fb7-df1a-4f57-aa6a-53af3d378d65" providerId="ADAL" clId="{9DBB8AF0-B1E1-437B-B768-E2CEB9BFEFDB}" dt="2025-03-18T11:31:16.336" v="1584" actId="478"/>
          <ac:spMkLst>
            <pc:docMk/>
            <pc:sldMk cId="2352283504" sldId="280"/>
            <ac:spMk id="3" creationId="{7947D06A-2CD0-C949-4506-91B9C311CA0E}"/>
          </ac:spMkLst>
        </pc:spChg>
        <pc:spChg chg="mod">
          <ac:chgData name="Hannah Gillman" userId="b6fe5fb7-df1a-4f57-aa6a-53af3d378d65" providerId="ADAL" clId="{9DBB8AF0-B1E1-437B-B768-E2CEB9BFEFDB}" dt="2025-03-18T11:46:21.942" v="1956" actId="20577"/>
          <ac:spMkLst>
            <pc:docMk/>
            <pc:sldMk cId="2352283504" sldId="280"/>
            <ac:spMk id="4" creationId="{14C0ECEC-C381-9FFB-32B4-B72FA071E216}"/>
          </ac:spMkLst>
        </pc:spChg>
      </pc:sldChg>
      <pc:sldChg chg="new del">
        <pc:chgData name="Hannah Gillman" userId="b6fe5fb7-df1a-4f57-aa6a-53af3d378d65" providerId="ADAL" clId="{9DBB8AF0-B1E1-437B-B768-E2CEB9BFEFDB}" dt="2025-03-18T11:38:59.045" v="1729" actId="680"/>
        <pc:sldMkLst>
          <pc:docMk/>
          <pc:sldMk cId="347711046" sldId="281"/>
        </pc:sldMkLst>
      </pc:sldChg>
      <pc:sldChg chg="new del">
        <pc:chgData name="Hannah Gillman" userId="b6fe5fb7-df1a-4f57-aa6a-53af3d378d65" providerId="ADAL" clId="{9DBB8AF0-B1E1-437B-B768-E2CEB9BFEFDB}" dt="2025-03-18T11:39:12.331" v="1731" actId="680"/>
        <pc:sldMkLst>
          <pc:docMk/>
          <pc:sldMk cId="3264086702" sldId="281"/>
        </pc:sldMkLst>
      </pc:sldChg>
      <pc:sldChg chg="delSp modSp new mod">
        <pc:chgData name="Hannah Gillman" userId="b6fe5fb7-df1a-4f57-aa6a-53af3d378d65" providerId="ADAL" clId="{9DBB8AF0-B1E1-437B-B768-E2CEB9BFEFDB}" dt="2025-03-18T11:39:52.923" v="1797" actId="478"/>
        <pc:sldMkLst>
          <pc:docMk/>
          <pc:sldMk cId="3470590248" sldId="281"/>
        </pc:sldMkLst>
        <pc:spChg chg="mod">
          <ac:chgData name="Hannah Gillman" userId="b6fe5fb7-df1a-4f57-aa6a-53af3d378d65" providerId="ADAL" clId="{9DBB8AF0-B1E1-437B-B768-E2CEB9BFEFDB}" dt="2025-03-18T11:39:31.341" v="1789" actId="20577"/>
          <ac:spMkLst>
            <pc:docMk/>
            <pc:sldMk cId="3470590248" sldId="281"/>
            <ac:spMk id="2" creationId="{6236CA3D-778C-8B30-24DA-01429F703C62}"/>
          </ac:spMkLst>
        </pc:spChg>
        <pc:spChg chg="del">
          <ac:chgData name="Hannah Gillman" userId="b6fe5fb7-df1a-4f57-aa6a-53af3d378d65" providerId="ADAL" clId="{9DBB8AF0-B1E1-437B-B768-E2CEB9BFEFDB}" dt="2025-03-18T11:39:52.923" v="1797" actId="478"/>
          <ac:spMkLst>
            <pc:docMk/>
            <pc:sldMk cId="3470590248" sldId="281"/>
            <ac:spMk id="3" creationId="{1214816B-51C7-2BE6-DDBE-A374EC9A8141}"/>
          </ac:spMkLst>
        </pc:spChg>
        <pc:spChg chg="mod">
          <ac:chgData name="Hannah Gillman" userId="b6fe5fb7-df1a-4f57-aa6a-53af3d378d65" providerId="ADAL" clId="{9DBB8AF0-B1E1-437B-B768-E2CEB9BFEFDB}" dt="2025-03-18T11:39:50.014" v="1796" actId="20577"/>
          <ac:spMkLst>
            <pc:docMk/>
            <pc:sldMk cId="3470590248" sldId="281"/>
            <ac:spMk id="4" creationId="{AADCB50E-20D7-B732-70C4-74F829878F5C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40:20.039" v="1825" actId="12"/>
        <pc:sldMkLst>
          <pc:docMk/>
          <pc:sldMk cId="3078814887" sldId="282"/>
        </pc:sldMkLst>
        <pc:spChg chg="mod">
          <ac:chgData name="Hannah Gillman" userId="b6fe5fb7-df1a-4f57-aa6a-53af3d378d65" providerId="ADAL" clId="{9DBB8AF0-B1E1-437B-B768-E2CEB9BFEFDB}" dt="2025-03-18T11:40:12.040" v="1822" actId="20577"/>
          <ac:spMkLst>
            <pc:docMk/>
            <pc:sldMk cId="3078814887" sldId="282"/>
            <ac:spMk id="2" creationId="{1AACF414-FD36-7177-2855-D085EC436FE3}"/>
          </ac:spMkLst>
        </pc:spChg>
        <pc:spChg chg="del">
          <ac:chgData name="Hannah Gillman" userId="b6fe5fb7-df1a-4f57-aa6a-53af3d378d65" providerId="ADAL" clId="{9DBB8AF0-B1E1-437B-B768-E2CEB9BFEFDB}" dt="2025-03-18T11:40:15.388" v="1824" actId="478"/>
          <ac:spMkLst>
            <pc:docMk/>
            <pc:sldMk cId="3078814887" sldId="282"/>
            <ac:spMk id="3" creationId="{8FB9A378-E4DA-03C7-969F-F0FF27E97DE9}"/>
          </ac:spMkLst>
        </pc:spChg>
        <pc:spChg chg="mod">
          <ac:chgData name="Hannah Gillman" userId="b6fe5fb7-df1a-4f57-aa6a-53af3d378d65" providerId="ADAL" clId="{9DBB8AF0-B1E1-437B-B768-E2CEB9BFEFDB}" dt="2025-03-18T11:40:20.039" v="1825" actId="12"/>
          <ac:spMkLst>
            <pc:docMk/>
            <pc:sldMk cId="3078814887" sldId="282"/>
            <ac:spMk id="4" creationId="{880AD3C5-E439-BABA-E124-CA8BC37AF4C9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41:24.928" v="1855" actId="478"/>
        <pc:sldMkLst>
          <pc:docMk/>
          <pc:sldMk cId="2153232592" sldId="283"/>
        </pc:sldMkLst>
        <pc:spChg chg="mod">
          <ac:chgData name="Hannah Gillman" userId="b6fe5fb7-df1a-4f57-aa6a-53af3d378d65" providerId="ADAL" clId="{9DBB8AF0-B1E1-437B-B768-E2CEB9BFEFDB}" dt="2025-03-18T11:41:22.406" v="1854" actId="20577"/>
          <ac:spMkLst>
            <pc:docMk/>
            <pc:sldMk cId="2153232592" sldId="283"/>
            <ac:spMk id="2" creationId="{5A73C6E6-CAF3-D776-C941-B2A3957911F0}"/>
          </ac:spMkLst>
        </pc:spChg>
        <pc:spChg chg="del">
          <ac:chgData name="Hannah Gillman" userId="b6fe5fb7-df1a-4f57-aa6a-53af3d378d65" providerId="ADAL" clId="{9DBB8AF0-B1E1-437B-B768-E2CEB9BFEFDB}" dt="2025-03-18T11:41:24.928" v="1855" actId="478"/>
          <ac:spMkLst>
            <pc:docMk/>
            <pc:sldMk cId="2153232592" sldId="283"/>
            <ac:spMk id="3" creationId="{040740E9-A25C-91FB-6E6F-05883FC394E6}"/>
          </ac:spMkLst>
        </pc:spChg>
        <pc:spChg chg="mod">
          <ac:chgData name="Hannah Gillman" userId="b6fe5fb7-df1a-4f57-aa6a-53af3d378d65" providerId="ADAL" clId="{9DBB8AF0-B1E1-437B-B768-E2CEB9BFEFDB}" dt="2025-03-18T11:41:16.951" v="1829" actId="12"/>
          <ac:spMkLst>
            <pc:docMk/>
            <pc:sldMk cId="2153232592" sldId="283"/>
            <ac:spMk id="4" creationId="{52DC445A-EDB1-54DA-8937-DF9955EBA080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41:50.314" v="1897" actId="478"/>
        <pc:sldMkLst>
          <pc:docMk/>
          <pc:sldMk cId="3969130062" sldId="284"/>
        </pc:sldMkLst>
        <pc:spChg chg="mod">
          <ac:chgData name="Hannah Gillman" userId="b6fe5fb7-df1a-4f57-aa6a-53af3d378d65" providerId="ADAL" clId="{9DBB8AF0-B1E1-437B-B768-E2CEB9BFEFDB}" dt="2025-03-18T11:41:41.410" v="1893" actId="20577"/>
          <ac:spMkLst>
            <pc:docMk/>
            <pc:sldMk cId="3969130062" sldId="284"/>
            <ac:spMk id="2" creationId="{1C731927-42BB-8540-9E66-92CB4531977F}"/>
          </ac:spMkLst>
        </pc:spChg>
        <pc:spChg chg="del">
          <ac:chgData name="Hannah Gillman" userId="b6fe5fb7-df1a-4f57-aa6a-53af3d378d65" providerId="ADAL" clId="{9DBB8AF0-B1E1-437B-B768-E2CEB9BFEFDB}" dt="2025-03-18T11:41:50.314" v="1897" actId="478"/>
          <ac:spMkLst>
            <pc:docMk/>
            <pc:sldMk cId="3969130062" sldId="284"/>
            <ac:spMk id="3" creationId="{5CE5EF5A-DC81-2C51-D32A-B0D9FF38B440}"/>
          </ac:spMkLst>
        </pc:spChg>
        <pc:spChg chg="mod">
          <ac:chgData name="Hannah Gillman" userId="b6fe5fb7-df1a-4f57-aa6a-53af3d378d65" providerId="ADAL" clId="{9DBB8AF0-B1E1-437B-B768-E2CEB9BFEFDB}" dt="2025-03-18T11:41:47.111" v="1896" actId="20577"/>
          <ac:spMkLst>
            <pc:docMk/>
            <pc:sldMk cId="3969130062" sldId="284"/>
            <ac:spMk id="4" creationId="{1C542796-1A3A-A264-AB0B-173ED6A7D168}"/>
          </ac:spMkLst>
        </pc:spChg>
      </pc:sldChg>
      <pc:sldChg chg="delSp modSp new mod">
        <pc:chgData name="Hannah Gillman" userId="b6fe5fb7-df1a-4f57-aa6a-53af3d378d65" providerId="ADAL" clId="{9DBB8AF0-B1E1-437B-B768-E2CEB9BFEFDB}" dt="2025-03-18T11:42:17.192" v="1906" actId="20577"/>
        <pc:sldMkLst>
          <pc:docMk/>
          <pc:sldMk cId="1866253244" sldId="285"/>
        </pc:sldMkLst>
        <pc:spChg chg="mod">
          <ac:chgData name="Hannah Gillman" userId="b6fe5fb7-df1a-4f57-aa6a-53af3d378d65" providerId="ADAL" clId="{9DBB8AF0-B1E1-437B-B768-E2CEB9BFEFDB}" dt="2025-03-18T11:41:59.242" v="1902" actId="20577"/>
          <ac:spMkLst>
            <pc:docMk/>
            <pc:sldMk cId="1866253244" sldId="285"/>
            <ac:spMk id="2" creationId="{15E5B670-F80A-020E-7741-D8F507312365}"/>
          </ac:spMkLst>
        </pc:spChg>
        <pc:spChg chg="del">
          <ac:chgData name="Hannah Gillman" userId="b6fe5fb7-df1a-4f57-aa6a-53af3d378d65" providerId="ADAL" clId="{9DBB8AF0-B1E1-437B-B768-E2CEB9BFEFDB}" dt="2025-03-18T11:42:02.890" v="1903" actId="478"/>
          <ac:spMkLst>
            <pc:docMk/>
            <pc:sldMk cId="1866253244" sldId="285"/>
            <ac:spMk id="3" creationId="{08F21697-3DB0-ADE6-47F7-8B4D5C613611}"/>
          </ac:spMkLst>
        </pc:spChg>
        <pc:spChg chg="mod">
          <ac:chgData name="Hannah Gillman" userId="b6fe5fb7-df1a-4f57-aa6a-53af3d378d65" providerId="ADAL" clId="{9DBB8AF0-B1E1-437B-B768-E2CEB9BFEFDB}" dt="2025-03-18T11:42:17.192" v="1906" actId="20577"/>
          <ac:spMkLst>
            <pc:docMk/>
            <pc:sldMk cId="1866253244" sldId="285"/>
            <ac:spMk id="4" creationId="{EEA80DEA-D709-123D-CDCC-3C01A94E4C52}"/>
          </ac:spMkLst>
        </pc:spChg>
      </pc:sldChg>
      <pc:sldChg chg="new del">
        <pc:chgData name="Hannah Gillman" userId="b6fe5fb7-df1a-4f57-aa6a-53af3d378d65" providerId="ADAL" clId="{9DBB8AF0-B1E1-437B-B768-E2CEB9BFEFDB}" dt="2025-03-18T12:31:07.988" v="1959" actId="680"/>
        <pc:sldMkLst>
          <pc:docMk/>
          <pc:sldMk cId="29170324" sldId="286"/>
        </pc:sldMkLst>
      </pc:sldChg>
      <pc:sldChg chg="addSp delSp modSp new mod">
        <pc:chgData name="Hannah Gillman" userId="b6fe5fb7-df1a-4f57-aa6a-53af3d378d65" providerId="ADAL" clId="{9DBB8AF0-B1E1-437B-B768-E2CEB9BFEFDB}" dt="2025-03-19T20:45:46.821" v="2011" actId="1076"/>
        <pc:sldMkLst>
          <pc:docMk/>
          <pc:sldMk cId="4238477424" sldId="286"/>
        </pc:sldMkLst>
        <pc:spChg chg="mod">
          <ac:chgData name="Hannah Gillman" userId="b6fe5fb7-df1a-4f57-aa6a-53af3d378d65" providerId="ADAL" clId="{9DBB8AF0-B1E1-437B-B768-E2CEB9BFEFDB}" dt="2025-03-18T12:32:29.892" v="1973" actId="14100"/>
          <ac:spMkLst>
            <pc:docMk/>
            <pc:sldMk cId="4238477424" sldId="286"/>
            <ac:spMk id="2" creationId="{DAD40F6C-81F5-F2F5-7876-CFEF9F7A91B0}"/>
          </ac:spMkLst>
        </pc:spChg>
        <pc:spChg chg="del">
          <ac:chgData name="Hannah Gillman" userId="b6fe5fb7-df1a-4f57-aa6a-53af3d378d65" providerId="ADAL" clId="{9DBB8AF0-B1E1-437B-B768-E2CEB9BFEFDB}" dt="2025-03-18T12:32:13.981" v="1971" actId="478"/>
          <ac:spMkLst>
            <pc:docMk/>
            <pc:sldMk cId="4238477424" sldId="286"/>
            <ac:spMk id="3" creationId="{F9902F91-F5FE-FF52-CB0A-0CAA0D2B5FE1}"/>
          </ac:spMkLst>
        </pc:spChg>
        <pc:spChg chg="mod">
          <ac:chgData name="Hannah Gillman" userId="b6fe5fb7-df1a-4f57-aa6a-53af3d378d65" providerId="ADAL" clId="{9DBB8AF0-B1E1-437B-B768-E2CEB9BFEFDB}" dt="2025-03-19T20:45:46.821" v="2011" actId="1076"/>
          <ac:spMkLst>
            <pc:docMk/>
            <pc:sldMk cId="4238477424" sldId="286"/>
            <ac:spMk id="4" creationId="{B7ACA993-0B11-5221-89BA-D8B20D468609}"/>
          </ac:spMkLst>
        </pc:spChg>
        <pc:spChg chg="add mod">
          <ac:chgData name="Hannah Gillman" userId="b6fe5fb7-df1a-4f57-aa6a-53af3d378d65" providerId="ADAL" clId="{9DBB8AF0-B1E1-437B-B768-E2CEB9BFEFDB}" dt="2025-03-18T12:32:34.557" v="1974"/>
          <ac:spMkLst>
            <pc:docMk/>
            <pc:sldMk cId="4238477424" sldId="286"/>
            <ac:spMk id="5" creationId="{102B6EB8-3779-B519-6701-9EC48B841B1B}"/>
          </ac:spMkLst>
        </pc:spChg>
        <pc:picChg chg="del">
          <ac:chgData name="Hannah Gillman" userId="b6fe5fb7-df1a-4f57-aa6a-53af3d378d65" providerId="ADAL" clId="{9DBB8AF0-B1E1-437B-B768-E2CEB9BFEFDB}" dt="2025-03-19T20:43:48.658" v="1999" actId="478"/>
          <ac:picMkLst>
            <pc:docMk/>
            <pc:sldMk cId="4238477424" sldId="286"/>
            <ac:picMk id="6" creationId="{1802D29D-8779-CDF8-05FB-7A8BD96548F6}"/>
          </ac:picMkLst>
        </pc:picChg>
        <pc:picChg chg="add del mod">
          <ac:chgData name="Hannah Gillman" userId="b6fe5fb7-df1a-4f57-aa6a-53af3d378d65" providerId="ADAL" clId="{9DBB8AF0-B1E1-437B-B768-E2CEB9BFEFDB}" dt="2025-03-19T20:43:50.957" v="2001" actId="478"/>
          <ac:picMkLst>
            <pc:docMk/>
            <pc:sldMk cId="4238477424" sldId="286"/>
            <ac:picMk id="7" creationId="{FEADDCD6-8264-68A0-51BB-8CDB339D005A}"/>
          </ac:picMkLst>
        </pc:picChg>
        <pc:picChg chg="del">
          <ac:chgData name="Hannah Gillman" userId="b6fe5fb7-df1a-4f57-aa6a-53af3d378d65" providerId="ADAL" clId="{9DBB8AF0-B1E1-437B-B768-E2CEB9BFEFDB}" dt="2025-03-19T20:43:46.272" v="1997" actId="478"/>
          <ac:picMkLst>
            <pc:docMk/>
            <pc:sldMk cId="4238477424" sldId="286"/>
            <ac:picMk id="9" creationId="{C1B29C97-9A11-CF1D-C338-5F87F2D9E25C}"/>
          </ac:picMkLst>
        </pc:picChg>
        <pc:picChg chg="del">
          <ac:chgData name="Hannah Gillman" userId="b6fe5fb7-df1a-4f57-aa6a-53af3d378d65" providerId="ADAL" clId="{9DBB8AF0-B1E1-437B-B768-E2CEB9BFEFDB}" dt="2025-03-19T20:43:49.823" v="2000" actId="478"/>
          <ac:picMkLst>
            <pc:docMk/>
            <pc:sldMk cId="4238477424" sldId="286"/>
            <ac:picMk id="10" creationId="{E62F4C49-75CD-E516-69D4-E581303AE3A4}"/>
          </ac:picMkLst>
        </pc:picChg>
        <pc:picChg chg="del">
          <ac:chgData name="Hannah Gillman" userId="b6fe5fb7-df1a-4f57-aa6a-53af3d378d65" providerId="ADAL" clId="{9DBB8AF0-B1E1-437B-B768-E2CEB9BFEFDB}" dt="2025-03-19T20:43:47.361" v="1998" actId="478"/>
          <ac:picMkLst>
            <pc:docMk/>
            <pc:sldMk cId="4238477424" sldId="286"/>
            <ac:picMk id="11" creationId="{7346D85E-0D41-D4DB-6257-C1716FC20BC6}"/>
          </ac:picMkLst>
        </pc:picChg>
      </pc:sldChg>
    </pc:docChg>
  </pc:docChgLst>
  <pc:docChgLst>
    <pc:chgData name="Rianna Fry" userId="S::rianna.fry@hbf.co.uk::00bb9d43-003d-4f81-879d-f413f70d02f3" providerId="AD" clId="Web-{EDA96095-A471-20D4-A1DB-83B64E7CDDA9}"/>
    <pc:docChg chg="modSld">
      <pc:chgData name="Rianna Fry" userId="S::rianna.fry@hbf.co.uk::00bb9d43-003d-4f81-879d-f413f70d02f3" providerId="AD" clId="Web-{EDA96095-A471-20D4-A1DB-83B64E7CDDA9}" dt="2025-03-18T11:53:50.583" v="192" actId="1076"/>
      <pc:docMkLst>
        <pc:docMk/>
      </pc:docMkLst>
      <pc:sldChg chg="addSp delSp modSp">
        <pc:chgData name="Rianna Fry" userId="S::rianna.fry@hbf.co.uk::00bb9d43-003d-4f81-879d-f413f70d02f3" providerId="AD" clId="Web-{EDA96095-A471-20D4-A1DB-83B64E7CDDA9}" dt="2025-03-18T11:53:50.583" v="192" actId="1076"/>
        <pc:sldMkLst>
          <pc:docMk/>
          <pc:sldMk cId="1818477188" sldId="257"/>
        </pc:sldMkLst>
        <pc:spChg chg="add mod">
          <ac:chgData name="Rianna Fry" userId="S::rianna.fry@hbf.co.uk::00bb9d43-003d-4f81-879d-f413f70d02f3" providerId="AD" clId="Web-{EDA96095-A471-20D4-A1DB-83B64E7CDDA9}" dt="2025-03-18T11:53:50.583" v="192" actId="1076"/>
          <ac:spMkLst>
            <pc:docMk/>
            <pc:sldMk cId="1818477188" sldId="257"/>
            <ac:spMk id="3" creationId="{6920062E-2EBE-F8E0-C295-06E8F121563B}"/>
          </ac:spMkLst>
        </pc:spChg>
        <pc:spChg chg="mod">
          <ac:chgData name="Rianna Fry" userId="S::rianna.fry@hbf.co.uk::00bb9d43-003d-4f81-879d-f413f70d02f3" providerId="AD" clId="Web-{EDA96095-A471-20D4-A1DB-83B64E7CDDA9}" dt="2025-03-18T11:50:47.844" v="132" actId="20577"/>
          <ac:spMkLst>
            <pc:docMk/>
            <pc:sldMk cId="1818477188" sldId="257"/>
            <ac:spMk id="5" creationId="{568AF930-AEF3-A059-42CA-7EF62B73006C}"/>
          </ac:spMkLst>
        </pc:spChg>
        <pc:spChg chg="mod topLvl">
          <ac:chgData name="Rianna Fry" userId="S::rianna.fry@hbf.co.uk::00bb9d43-003d-4f81-879d-f413f70d02f3" providerId="AD" clId="Web-{EDA96095-A471-20D4-A1DB-83B64E7CDDA9}" dt="2025-03-18T11:53:04.488" v="158" actId="1076"/>
          <ac:spMkLst>
            <pc:docMk/>
            <pc:sldMk cId="1818477188" sldId="257"/>
            <ac:spMk id="14" creationId="{34BB13C2-5D7A-DF13-CA59-DD89E70987C1}"/>
          </ac:spMkLst>
        </pc:spChg>
        <pc:spChg chg="mod topLvl">
          <ac:chgData name="Rianna Fry" userId="S::rianna.fry@hbf.co.uk::00bb9d43-003d-4f81-879d-f413f70d02f3" providerId="AD" clId="Web-{EDA96095-A471-20D4-A1DB-83B64E7CDDA9}" dt="2025-03-18T11:52:17.830" v="133"/>
          <ac:spMkLst>
            <pc:docMk/>
            <pc:sldMk cId="1818477188" sldId="257"/>
            <ac:spMk id="15" creationId="{7C5BC92C-EE10-401F-A300-5C5AC8516E78}"/>
          </ac:spMkLst>
        </pc:spChg>
        <pc:spChg chg="mod topLvl">
          <ac:chgData name="Rianna Fry" userId="S::rianna.fry@hbf.co.uk::00bb9d43-003d-4f81-879d-f413f70d02f3" providerId="AD" clId="Web-{EDA96095-A471-20D4-A1DB-83B64E7CDDA9}" dt="2025-03-18T11:52:17.830" v="133"/>
          <ac:spMkLst>
            <pc:docMk/>
            <pc:sldMk cId="1818477188" sldId="257"/>
            <ac:spMk id="16" creationId="{246C01F1-15BF-CC9A-A7B9-A17E2E61A848}"/>
          </ac:spMkLst>
        </pc:spChg>
        <pc:spChg chg="mod topLvl">
          <ac:chgData name="Rianna Fry" userId="S::rianna.fry@hbf.co.uk::00bb9d43-003d-4f81-879d-f413f70d02f3" providerId="AD" clId="Web-{EDA96095-A471-20D4-A1DB-83B64E7CDDA9}" dt="2025-03-18T11:52:17.830" v="133"/>
          <ac:spMkLst>
            <pc:docMk/>
            <pc:sldMk cId="1818477188" sldId="257"/>
            <ac:spMk id="20" creationId="{EE5F4C12-5DE1-D92B-2F46-F99DD9758323}"/>
          </ac:spMkLst>
        </pc:spChg>
        <pc:spChg chg="mod topLvl">
          <ac:chgData name="Rianna Fry" userId="S::rianna.fry@hbf.co.uk::00bb9d43-003d-4f81-879d-f413f70d02f3" providerId="AD" clId="Web-{EDA96095-A471-20D4-A1DB-83B64E7CDDA9}" dt="2025-03-18T11:52:17.830" v="133"/>
          <ac:spMkLst>
            <pc:docMk/>
            <pc:sldMk cId="1818477188" sldId="257"/>
            <ac:spMk id="21" creationId="{ECB50A12-5C97-2371-107A-F76F8187C1A3}"/>
          </ac:spMkLst>
        </pc:spChg>
        <pc:spChg chg="mod topLvl">
          <ac:chgData name="Rianna Fry" userId="S::rianna.fry@hbf.co.uk::00bb9d43-003d-4f81-879d-f413f70d02f3" providerId="AD" clId="Web-{EDA96095-A471-20D4-A1DB-83B64E7CDDA9}" dt="2025-03-18T11:52:17.830" v="133"/>
          <ac:spMkLst>
            <pc:docMk/>
            <pc:sldMk cId="1818477188" sldId="257"/>
            <ac:spMk id="22" creationId="{D1BA8DE9-AB42-6D4F-ACDF-48952F29D54C}"/>
          </ac:spMkLst>
        </pc:spChg>
        <pc:grpChg chg="del mod">
          <ac:chgData name="Rianna Fry" userId="S::rianna.fry@hbf.co.uk::00bb9d43-003d-4f81-879d-f413f70d02f3" providerId="AD" clId="Web-{EDA96095-A471-20D4-A1DB-83B64E7CDDA9}" dt="2025-03-18T11:52:17.830" v="133"/>
          <ac:grpSpMkLst>
            <pc:docMk/>
            <pc:sldMk cId="1818477188" sldId="257"/>
            <ac:grpSpMk id="24" creationId="{614DE030-7620-E4FA-EC6D-180DC823A585}"/>
          </ac:grpSpMkLst>
        </pc:grpChg>
      </pc:sldChg>
    </pc:docChg>
  </pc:docChgLst>
  <pc:docChgLst>
    <pc:chgData name="Rianna Fry" userId="S::rianna.fry@hbf.co.uk::00bb9d43-003d-4f81-879d-f413f70d02f3" providerId="AD" clId="Web-{F8A8D375-144F-2D05-7567-A3DBE7E6EEDC}"/>
    <pc:docChg chg="mod modSld">
      <pc:chgData name="Rianna Fry" userId="S::rianna.fry@hbf.co.uk::00bb9d43-003d-4f81-879d-f413f70d02f3" providerId="AD" clId="Web-{F8A8D375-144F-2D05-7567-A3DBE7E6EEDC}" dt="2025-03-17T17:30:08.325" v="2" actId="20577"/>
      <pc:docMkLst>
        <pc:docMk/>
      </pc:docMkLst>
      <pc:sldChg chg="modSp">
        <pc:chgData name="Rianna Fry" userId="S::rianna.fry@hbf.co.uk::00bb9d43-003d-4f81-879d-f413f70d02f3" providerId="AD" clId="Web-{F8A8D375-144F-2D05-7567-A3DBE7E6EEDC}" dt="2025-03-17T17:30:08.325" v="2" actId="20577"/>
        <pc:sldMkLst>
          <pc:docMk/>
          <pc:sldMk cId="3974538734" sldId="260"/>
        </pc:sldMkLst>
      </pc:sldChg>
    </pc:docChg>
  </pc:docChgLst>
  <pc:docChgLst>
    <pc:chgData name="Rianna Fry" userId="S::rianna.fry@hbf.co.uk::00bb9d43-003d-4f81-879d-f413f70d02f3" providerId="AD" clId="Web-{4A200104-4A44-DC95-D7DF-209D148D9B42}"/>
    <pc:docChg chg="modSld">
      <pc:chgData name="Rianna Fry" userId="S::rianna.fry@hbf.co.uk::00bb9d43-003d-4f81-879d-f413f70d02f3" providerId="AD" clId="Web-{4A200104-4A44-DC95-D7DF-209D148D9B42}" dt="2025-03-18T14:26:26.260" v="14" actId="1076"/>
      <pc:docMkLst>
        <pc:docMk/>
      </pc:docMkLst>
      <pc:sldChg chg="modSp">
        <pc:chgData name="Rianna Fry" userId="S::rianna.fry@hbf.co.uk::00bb9d43-003d-4f81-879d-f413f70d02f3" providerId="AD" clId="Web-{4A200104-4A44-DC95-D7DF-209D148D9B42}" dt="2025-03-18T14:24:24.910" v="1" actId="1076"/>
        <pc:sldMkLst>
          <pc:docMk/>
          <pc:sldMk cId="1818477188" sldId="257"/>
        </pc:sldMkLst>
        <pc:spChg chg="mod">
          <ac:chgData name="Rianna Fry" userId="S::rianna.fry@hbf.co.uk::00bb9d43-003d-4f81-879d-f413f70d02f3" providerId="AD" clId="Web-{4A200104-4A44-DC95-D7DF-209D148D9B42}" dt="2025-03-18T14:24:20.174" v="0" actId="1076"/>
          <ac:spMkLst>
            <pc:docMk/>
            <pc:sldMk cId="1818477188" sldId="257"/>
            <ac:spMk id="9" creationId="{45CC1B68-6E50-7511-6F52-10EDD47D6A15}"/>
          </ac:spMkLst>
        </pc:spChg>
        <pc:spChg chg="mod">
          <ac:chgData name="Rianna Fry" userId="S::rianna.fry@hbf.co.uk::00bb9d43-003d-4f81-879d-f413f70d02f3" providerId="AD" clId="Web-{4A200104-4A44-DC95-D7DF-209D148D9B42}" dt="2025-03-18T14:24:24.910" v="1" actId="1076"/>
          <ac:spMkLst>
            <pc:docMk/>
            <pc:sldMk cId="1818477188" sldId="257"/>
            <ac:spMk id="10" creationId="{9B50A0C5-2D3C-BC36-D707-D8AF383F118C}"/>
          </ac:spMkLst>
        </pc:spChg>
      </pc:sldChg>
      <pc:sldChg chg="addSp delSp modSp">
        <pc:chgData name="Rianna Fry" userId="S::rianna.fry@hbf.co.uk::00bb9d43-003d-4f81-879d-f413f70d02f3" providerId="AD" clId="Web-{4A200104-4A44-DC95-D7DF-209D148D9B42}" dt="2025-03-18T14:26:26.260" v="14" actId="1076"/>
        <pc:sldMkLst>
          <pc:docMk/>
          <pc:sldMk cId="2660075872" sldId="266"/>
        </pc:sldMkLst>
        <pc:graphicFrameChg chg="add mod">
          <ac:chgData name="Rianna Fry" userId="S::rianna.fry@hbf.co.uk::00bb9d43-003d-4f81-879d-f413f70d02f3" providerId="AD" clId="Web-{4A200104-4A44-DC95-D7DF-209D148D9B42}" dt="2025-03-18T14:26:26.260" v="14" actId="1076"/>
          <ac:graphicFrameMkLst>
            <pc:docMk/>
            <pc:sldMk cId="2660075872" sldId="266"/>
            <ac:graphicFrameMk id="3" creationId="{BD0E42C3-DF98-B573-31C8-C65FB9E47C3C}"/>
          </ac:graphicFrameMkLst>
        </pc:graphicFrameChg>
        <pc:graphicFrameChg chg="del mod ord">
          <ac:chgData name="Rianna Fry" userId="S::rianna.fry@hbf.co.uk::00bb9d43-003d-4f81-879d-f413f70d02f3" providerId="AD" clId="Web-{4A200104-4A44-DC95-D7DF-209D148D9B42}" dt="2025-03-18T14:26:21.103" v="12"/>
          <ac:graphicFrameMkLst>
            <pc:docMk/>
            <pc:sldMk cId="2660075872" sldId="266"/>
            <ac:graphicFrameMk id="6" creationId="{BD0E42C3-DF98-B573-31C8-C65FB9E47C3C}"/>
          </ac:graphicFrameMkLst>
        </pc:graphicFrameChg>
      </pc:sldChg>
      <pc:sldChg chg="addSp delSp modSp">
        <pc:chgData name="Rianna Fry" userId="S::rianna.fry@hbf.co.uk::00bb9d43-003d-4f81-879d-f413f70d02f3" providerId="AD" clId="Web-{4A200104-4A44-DC95-D7DF-209D148D9B42}" dt="2025-03-18T14:24:46.676" v="7" actId="1076"/>
        <pc:sldMkLst>
          <pc:docMk/>
          <pc:sldMk cId="4238477424" sldId="286"/>
        </pc:sldMkLst>
        <pc:picChg chg="del">
          <ac:chgData name="Rianna Fry" userId="S::rianna.fry@hbf.co.uk::00bb9d43-003d-4f81-879d-f413f70d02f3" providerId="AD" clId="Web-{4A200104-4A44-DC95-D7DF-209D148D9B42}" dt="2025-03-18T14:24:37.675" v="2"/>
          <ac:picMkLst>
            <pc:docMk/>
            <pc:sldMk cId="4238477424" sldId="286"/>
            <ac:picMk id="3" creationId="{784C83D7-A276-4FEC-3412-DB1BD5E8583C}"/>
          </ac:picMkLst>
        </pc:picChg>
        <pc:picChg chg="del">
          <ac:chgData name="Rianna Fry" userId="S::rianna.fry@hbf.co.uk::00bb9d43-003d-4f81-879d-f413f70d02f3" providerId="AD" clId="Web-{4A200104-4A44-DC95-D7DF-209D148D9B42}" dt="2025-03-18T14:24:38.847" v="3"/>
          <ac:picMkLst>
            <pc:docMk/>
            <pc:sldMk cId="4238477424" sldId="286"/>
            <ac:picMk id="8" creationId="{625AFF56-F633-7DB1-42B8-42D21CED56F2}"/>
          </ac:picMkLst>
        </pc:picChg>
        <pc:picChg chg="add mod">
          <ac:chgData name="Rianna Fry" userId="S::rianna.fry@hbf.co.uk::00bb9d43-003d-4f81-879d-f413f70d02f3" providerId="AD" clId="Web-{4A200104-4A44-DC95-D7DF-209D148D9B42}" dt="2025-03-18T14:24:42.644" v="5" actId="1076"/>
          <ac:picMkLst>
            <pc:docMk/>
            <pc:sldMk cId="4238477424" sldId="286"/>
            <ac:picMk id="10" creationId="{E62F4C49-75CD-E516-69D4-E581303AE3A4}"/>
          </ac:picMkLst>
        </pc:picChg>
        <pc:picChg chg="add mod">
          <ac:chgData name="Rianna Fry" userId="S::rianna.fry@hbf.co.uk::00bb9d43-003d-4f81-879d-f413f70d02f3" providerId="AD" clId="Web-{4A200104-4A44-DC95-D7DF-209D148D9B42}" dt="2025-03-18T14:24:46.676" v="7" actId="1076"/>
          <ac:picMkLst>
            <pc:docMk/>
            <pc:sldMk cId="4238477424" sldId="286"/>
            <ac:picMk id="11" creationId="{7346D85E-0D41-D4DB-6257-C1716FC20BC6}"/>
          </ac:picMkLst>
        </pc:picChg>
      </pc:sldChg>
    </pc:docChg>
  </pc:docChgLst>
  <pc:docChgLst>
    <pc:chgData name="Hannah Gillman" userId="b6fe5fb7-df1a-4f57-aa6a-53af3d378d65" providerId="ADAL" clId="{F9C36346-AE77-48A3-A4FB-0059CD5D1B11}"/>
    <pc:docChg chg="undo custSel delSld modSld">
      <pc:chgData name="Hannah Gillman" userId="b6fe5fb7-df1a-4f57-aa6a-53af3d378d65" providerId="ADAL" clId="{F9C36346-AE77-48A3-A4FB-0059CD5D1B11}" dt="2025-03-18T14:27:41.093" v="270" actId="2085"/>
      <pc:docMkLst>
        <pc:docMk/>
      </pc:docMkLst>
      <pc:sldChg chg="modSp mod">
        <pc:chgData name="Hannah Gillman" userId="b6fe5fb7-df1a-4f57-aa6a-53af3d378d65" providerId="ADAL" clId="{F9C36346-AE77-48A3-A4FB-0059CD5D1B11}" dt="2025-03-18T13:33:26.217" v="1" actId="20577"/>
        <pc:sldMkLst>
          <pc:docMk/>
          <pc:sldMk cId="774191116" sldId="256"/>
        </pc:sldMkLst>
        <pc:spChg chg="mod">
          <ac:chgData name="Hannah Gillman" userId="b6fe5fb7-df1a-4f57-aa6a-53af3d378d65" providerId="ADAL" clId="{F9C36346-AE77-48A3-A4FB-0059CD5D1B11}" dt="2025-03-18T13:33:26.217" v="1" actId="20577"/>
          <ac:spMkLst>
            <pc:docMk/>
            <pc:sldMk cId="774191116" sldId="256"/>
            <ac:spMk id="3" creationId="{BD4DE421-41B1-053F-03DB-7BC36BA4EA56}"/>
          </ac:spMkLst>
        </pc:spChg>
      </pc:sldChg>
      <pc:sldChg chg="addSp delSp modSp mod">
        <pc:chgData name="Hannah Gillman" userId="b6fe5fb7-df1a-4f57-aa6a-53af3d378d65" providerId="ADAL" clId="{F9C36346-AE77-48A3-A4FB-0059CD5D1B11}" dt="2025-03-18T13:44:34.145" v="212" actId="1076"/>
        <pc:sldMkLst>
          <pc:docMk/>
          <pc:sldMk cId="1818477188" sldId="257"/>
        </pc:sldMkLst>
        <pc:spChg chg="mod">
          <ac:chgData name="Hannah Gillman" userId="b6fe5fb7-df1a-4f57-aa6a-53af3d378d65" providerId="ADAL" clId="{F9C36346-AE77-48A3-A4FB-0059CD5D1B11}" dt="2025-03-18T13:41:26.232" v="197" actId="1076"/>
          <ac:spMkLst>
            <pc:docMk/>
            <pc:sldMk cId="1818477188" sldId="257"/>
            <ac:spMk id="3" creationId="{6920062E-2EBE-F8E0-C295-06E8F121563B}"/>
          </ac:spMkLst>
        </pc:spChg>
        <pc:spChg chg="add mod ord">
          <ac:chgData name="Hannah Gillman" userId="b6fe5fb7-df1a-4f57-aa6a-53af3d378d65" providerId="ADAL" clId="{F9C36346-AE77-48A3-A4FB-0059CD5D1B11}" dt="2025-03-18T13:43:30.392" v="200" actId="1076"/>
          <ac:spMkLst>
            <pc:docMk/>
            <pc:sldMk cId="1818477188" sldId="257"/>
            <ac:spMk id="4" creationId="{B6EFA3C1-EC36-6313-09FB-08FF7054972F}"/>
          </ac:spMkLst>
        </pc:spChg>
        <pc:spChg chg="del">
          <ac:chgData name="Hannah Gillman" userId="b6fe5fb7-df1a-4f57-aa6a-53af3d378d65" providerId="ADAL" clId="{F9C36346-AE77-48A3-A4FB-0059CD5D1B11}" dt="2025-03-18T13:40:43.017" v="190" actId="478"/>
          <ac:spMkLst>
            <pc:docMk/>
            <pc:sldMk cId="1818477188" sldId="257"/>
            <ac:spMk id="5" creationId="{568AF930-AEF3-A059-42CA-7EF62B73006C}"/>
          </ac:spMkLst>
        </pc:spChg>
        <pc:spChg chg="add mod">
          <ac:chgData name="Hannah Gillman" userId="b6fe5fb7-df1a-4f57-aa6a-53af3d378d65" providerId="ADAL" clId="{F9C36346-AE77-48A3-A4FB-0059CD5D1B11}" dt="2025-03-18T13:44:18.816" v="210" actId="1076"/>
          <ac:spMkLst>
            <pc:docMk/>
            <pc:sldMk cId="1818477188" sldId="257"/>
            <ac:spMk id="6" creationId="{35A8EDAD-B48F-6E1C-1C6C-1717F02FF2F0}"/>
          </ac:spMkLst>
        </pc:spChg>
        <pc:spChg chg="add mod">
          <ac:chgData name="Hannah Gillman" userId="b6fe5fb7-df1a-4f57-aa6a-53af3d378d65" providerId="ADAL" clId="{F9C36346-AE77-48A3-A4FB-0059CD5D1B11}" dt="2025-03-18T13:44:25.519" v="211" actId="1076"/>
          <ac:spMkLst>
            <pc:docMk/>
            <pc:sldMk cId="1818477188" sldId="257"/>
            <ac:spMk id="7" creationId="{4D450E26-E9B6-B082-B152-B3FE6F93B12D}"/>
          </ac:spMkLst>
        </pc:spChg>
        <pc:spChg chg="add mod">
          <ac:chgData name="Hannah Gillman" userId="b6fe5fb7-df1a-4f57-aa6a-53af3d378d65" providerId="ADAL" clId="{F9C36346-AE77-48A3-A4FB-0059CD5D1B11}" dt="2025-03-18T13:44:34.145" v="212" actId="1076"/>
          <ac:spMkLst>
            <pc:docMk/>
            <pc:sldMk cId="1818477188" sldId="257"/>
            <ac:spMk id="8" creationId="{A7B1023C-6BEE-6CC3-E023-FFD4AEE0270F}"/>
          </ac:spMkLst>
        </pc:spChg>
        <pc:spChg chg="add mod">
          <ac:chgData name="Hannah Gillman" userId="b6fe5fb7-df1a-4f57-aa6a-53af3d378d65" providerId="ADAL" clId="{F9C36346-AE77-48A3-A4FB-0059CD5D1B11}" dt="2025-03-18T13:41:11.455" v="195" actId="164"/>
          <ac:spMkLst>
            <pc:docMk/>
            <pc:sldMk cId="1818477188" sldId="257"/>
            <ac:spMk id="9" creationId="{45CC1B68-6E50-7511-6F52-10EDD47D6A15}"/>
          </ac:spMkLst>
        </pc:spChg>
        <pc:spChg chg="add mod">
          <ac:chgData name="Hannah Gillman" userId="b6fe5fb7-df1a-4f57-aa6a-53af3d378d65" providerId="ADAL" clId="{F9C36346-AE77-48A3-A4FB-0059CD5D1B11}" dt="2025-03-18T13:41:11.455" v="195" actId="164"/>
          <ac:spMkLst>
            <pc:docMk/>
            <pc:sldMk cId="1818477188" sldId="257"/>
            <ac:spMk id="10" creationId="{9B50A0C5-2D3C-BC36-D707-D8AF383F118C}"/>
          </ac:spMkLst>
        </pc:spChg>
        <pc:spChg chg="add mod">
          <ac:chgData name="Hannah Gillman" userId="b6fe5fb7-df1a-4f57-aa6a-53af3d378d65" providerId="ADAL" clId="{F9C36346-AE77-48A3-A4FB-0059CD5D1B11}" dt="2025-03-18T13:41:11.455" v="195" actId="164"/>
          <ac:spMkLst>
            <pc:docMk/>
            <pc:sldMk cId="1818477188" sldId="257"/>
            <ac:spMk id="11" creationId="{8BFA9C8B-A3E0-11B0-BE05-917D820B10B4}"/>
          </ac:spMkLst>
        </pc:spChg>
        <pc:spChg chg="add mod">
          <ac:chgData name="Hannah Gillman" userId="b6fe5fb7-df1a-4f57-aa6a-53af3d378d65" providerId="ADAL" clId="{F9C36346-AE77-48A3-A4FB-0059CD5D1B11}" dt="2025-03-18T13:41:11.455" v="195" actId="164"/>
          <ac:spMkLst>
            <pc:docMk/>
            <pc:sldMk cId="1818477188" sldId="257"/>
            <ac:spMk id="13" creationId="{23BB5EC7-8A8A-10E1-B1CC-1C7B7A2DCBBC}"/>
          </ac:spMkLst>
        </pc:spChg>
        <pc:spChg chg="mod">
          <ac:chgData name="Hannah Gillman" userId="b6fe5fb7-df1a-4f57-aa6a-53af3d378d65" providerId="ADAL" clId="{F9C36346-AE77-48A3-A4FB-0059CD5D1B11}" dt="2025-03-18T13:41:11.455" v="195" actId="164"/>
          <ac:spMkLst>
            <pc:docMk/>
            <pc:sldMk cId="1818477188" sldId="257"/>
            <ac:spMk id="14" creationId="{34BB13C2-5D7A-DF13-CA59-DD89E70987C1}"/>
          </ac:spMkLst>
        </pc:spChg>
        <pc:spChg chg="del mod">
          <ac:chgData name="Hannah Gillman" userId="b6fe5fb7-df1a-4f57-aa6a-53af3d378d65" providerId="ADAL" clId="{F9C36346-AE77-48A3-A4FB-0059CD5D1B11}" dt="2025-03-18T13:36:39.545" v="78" actId="478"/>
          <ac:spMkLst>
            <pc:docMk/>
            <pc:sldMk cId="1818477188" sldId="257"/>
            <ac:spMk id="15" creationId="{7C5BC92C-EE10-401F-A300-5C5AC8516E78}"/>
          </ac:spMkLst>
        </pc:spChg>
        <pc:spChg chg="del">
          <ac:chgData name="Hannah Gillman" userId="b6fe5fb7-df1a-4f57-aa6a-53af3d378d65" providerId="ADAL" clId="{F9C36346-AE77-48A3-A4FB-0059CD5D1B11}" dt="2025-03-18T13:36:55.703" v="82" actId="478"/>
          <ac:spMkLst>
            <pc:docMk/>
            <pc:sldMk cId="1818477188" sldId="257"/>
            <ac:spMk id="16" creationId="{246C01F1-15BF-CC9A-A7B9-A17E2E61A848}"/>
          </ac:spMkLst>
        </pc:spChg>
        <pc:spChg chg="add mod">
          <ac:chgData name="Hannah Gillman" userId="b6fe5fb7-df1a-4f57-aa6a-53af3d378d65" providerId="ADAL" clId="{F9C36346-AE77-48A3-A4FB-0059CD5D1B11}" dt="2025-03-18T13:41:11.455" v="195" actId="164"/>
          <ac:spMkLst>
            <pc:docMk/>
            <pc:sldMk cId="1818477188" sldId="257"/>
            <ac:spMk id="17" creationId="{CE2BA886-66ED-1099-AD31-6ADD44635A8C}"/>
          </ac:spMkLst>
        </pc:spChg>
        <pc:spChg chg="del">
          <ac:chgData name="Hannah Gillman" userId="b6fe5fb7-df1a-4f57-aa6a-53af3d378d65" providerId="ADAL" clId="{F9C36346-AE77-48A3-A4FB-0059CD5D1B11}" dt="2025-03-18T13:37:21.836" v="103" actId="478"/>
          <ac:spMkLst>
            <pc:docMk/>
            <pc:sldMk cId="1818477188" sldId="257"/>
            <ac:spMk id="20" creationId="{EE5F4C12-5DE1-D92B-2F46-F99DD9758323}"/>
          </ac:spMkLst>
        </pc:spChg>
        <pc:spChg chg="del mod">
          <ac:chgData name="Hannah Gillman" userId="b6fe5fb7-df1a-4f57-aa6a-53af3d378d65" providerId="ADAL" clId="{F9C36346-AE77-48A3-A4FB-0059CD5D1B11}" dt="2025-03-18T13:39:12.278" v="144" actId="478"/>
          <ac:spMkLst>
            <pc:docMk/>
            <pc:sldMk cId="1818477188" sldId="257"/>
            <ac:spMk id="21" creationId="{ECB50A12-5C97-2371-107A-F76F8187C1A3}"/>
          </ac:spMkLst>
        </pc:spChg>
        <pc:spChg chg="del">
          <ac:chgData name="Hannah Gillman" userId="b6fe5fb7-df1a-4f57-aa6a-53af3d378d65" providerId="ADAL" clId="{F9C36346-AE77-48A3-A4FB-0059CD5D1B11}" dt="2025-03-18T13:40:44.157" v="191" actId="478"/>
          <ac:spMkLst>
            <pc:docMk/>
            <pc:sldMk cId="1818477188" sldId="257"/>
            <ac:spMk id="22" creationId="{D1BA8DE9-AB42-6D4F-ACDF-48952F29D54C}"/>
          </ac:spMkLst>
        </pc:spChg>
        <pc:grpChg chg="mod">
          <ac:chgData name="Hannah Gillman" userId="b6fe5fb7-df1a-4f57-aa6a-53af3d378d65" providerId="ADAL" clId="{F9C36346-AE77-48A3-A4FB-0059CD5D1B11}" dt="2025-03-18T13:41:16.705" v="196" actId="1076"/>
          <ac:grpSpMkLst>
            <pc:docMk/>
            <pc:sldMk cId="1818477188" sldId="257"/>
            <ac:grpSpMk id="18" creationId="{CE96FA3D-E70B-2032-5EEC-29DDDA939577}"/>
          </ac:grpSpMkLst>
        </pc:grpChg>
      </pc:sldChg>
      <pc:sldChg chg="del">
        <pc:chgData name="Hannah Gillman" userId="b6fe5fb7-df1a-4f57-aa6a-53af3d378d65" providerId="ADAL" clId="{F9C36346-AE77-48A3-A4FB-0059CD5D1B11}" dt="2025-03-18T13:47:40.227" v="257" actId="2696"/>
        <pc:sldMkLst>
          <pc:docMk/>
          <pc:sldMk cId="2542966664" sldId="258"/>
        </pc:sldMkLst>
      </pc:sldChg>
      <pc:sldChg chg="modSp mod">
        <pc:chgData name="Hannah Gillman" userId="b6fe5fb7-df1a-4f57-aa6a-53af3d378d65" providerId="ADAL" clId="{F9C36346-AE77-48A3-A4FB-0059CD5D1B11}" dt="2025-03-18T14:27:41.093" v="270" actId="2085"/>
        <pc:sldMkLst>
          <pc:docMk/>
          <pc:sldMk cId="2660075872" sldId="266"/>
        </pc:sldMkLst>
        <pc:graphicFrameChg chg="mod">
          <ac:chgData name="Hannah Gillman" userId="b6fe5fb7-df1a-4f57-aa6a-53af3d378d65" providerId="ADAL" clId="{F9C36346-AE77-48A3-A4FB-0059CD5D1B11}" dt="2025-03-18T14:27:38.332" v="269" actId="2085"/>
          <ac:graphicFrameMkLst>
            <pc:docMk/>
            <pc:sldMk cId="2660075872" sldId="266"/>
            <ac:graphicFrameMk id="3" creationId="{BD0E42C3-DF98-B573-31C8-C65FB9E47C3C}"/>
          </ac:graphicFrameMkLst>
        </pc:graphicFrameChg>
        <pc:graphicFrameChg chg="mod">
          <ac:chgData name="Hannah Gillman" userId="b6fe5fb7-df1a-4f57-aa6a-53af3d378d65" providerId="ADAL" clId="{F9C36346-AE77-48A3-A4FB-0059CD5D1B11}" dt="2025-03-18T13:48:10.112" v="266" actId="403"/>
          <ac:graphicFrameMkLst>
            <pc:docMk/>
            <pc:sldMk cId="2660075872" sldId="266"/>
            <ac:graphicFrameMk id="6" creationId="{BD0E42C3-DF98-B573-31C8-C65FB9E47C3C}"/>
          </ac:graphicFrameMkLst>
        </pc:graphicFrameChg>
        <pc:graphicFrameChg chg="mod">
          <ac:chgData name="Hannah Gillman" userId="b6fe5fb7-df1a-4f57-aa6a-53af3d378d65" providerId="ADAL" clId="{F9C36346-AE77-48A3-A4FB-0059CD5D1B11}" dt="2025-03-18T14:27:41.093" v="270" actId="2085"/>
          <ac:graphicFrameMkLst>
            <pc:docMk/>
            <pc:sldMk cId="2660075872" sldId="266"/>
            <ac:graphicFrameMk id="7" creationId="{F43B8FCE-AEC3-6FDB-A3C3-D55F05F28286}"/>
          </ac:graphicFrameMkLst>
        </pc:graphicFrameChg>
      </pc:sldChg>
      <pc:sldChg chg="addSp modSp mod">
        <pc:chgData name="Hannah Gillman" userId="b6fe5fb7-df1a-4f57-aa6a-53af3d378d65" providerId="ADAL" clId="{F9C36346-AE77-48A3-A4FB-0059CD5D1B11}" dt="2025-03-18T13:46:52.481" v="256" actId="14826"/>
        <pc:sldMkLst>
          <pc:docMk/>
          <pc:sldMk cId="4238477424" sldId="286"/>
        </pc:sldMkLst>
        <pc:spChg chg="mod">
          <ac:chgData name="Hannah Gillman" userId="b6fe5fb7-df1a-4f57-aa6a-53af3d378d65" providerId="ADAL" clId="{F9C36346-AE77-48A3-A4FB-0059CD5D1B11}" dt="2025-03-18T13:45:46.280" v="240" actId="1036"/>
          <ac:spMkLst>
            <pc:docMk/>
            <pc:sldMk cId="4238477424" sldId="286"/>
            <ac:spMk id="4" creationId="{B7ACA993-0B11-5221-89BA-D8B20D468609}"/>
          </ac:spMkLst>
        </pc:spChg>
        <pc:picChg chg="add mod">
          <ac:chgData name="Hannah Gillman" userId="b6fe5fb7-df1a-4f57-aa6a-53af3d378d65" providerId="ADAL" clId="{F9C36346-AE77-48A3-A4FB-0059CD5D1B11}" dt="2025-03-18T13:46:02.887" v="253" actId="1037"/>
          <ac:picMkLst>
            <pc:docMk/>
            <pc:sldMk cId="4238477424" sldId="286"/>
            <ac:picMk id="3" creationId="{784C83D7-A276-4FEC-3412-DB1BD5E8583C}"/>
          </ac:picMkLst>
        </pc:picChg>
        <pc:picChg chg="add mod">
          <ac:chgData name="Hannah Gillman" userId="b6fe5fb7-df1a-4f57-aa6a-53af3d378d65" providerId="ADAL" clId="{F9C36346-AE77-48A3-A4FB-0059CD5D1B11}" dt="2025-03-18T13:46:44.231" v="255" actId="14826"/>
          <ac:picMkLst>
            <pc:docMk/>
            <pc:sldMk cId="4238477424" sldId="286"/>
            <ac:picMk id="6" creationId="{1802D29D-8779-CDF8-05FB-7A8BD96548F6}"/>
          </ac:picMkLst>
        </pc:picChg>
        <pc:picChg chg="mod">
          <ac:chgData name="Hannah Gillman" userId="b6fe5fb7-df1a-4f57-aa6a-53af3d378d65" providerId="ADAL" clId="{F9C36346-AE77-48A3-A4FB-0059CD5D1B11}" dt="2025-03-18T13:46:37.834" v="254" actId="14826"/>
          <ac:picMkLst>
            <pc:docMk/>
            <pc:sldMk cId="4238477424" sldId="286"/>
            <ac:picMk id="7" creationId="{FEADDCD6-8264-68A0-51BB-8CDB339D005A}"/>
          </ac:picMkLst>
        </pc:picChg>
        <pc:picChg chg="add mod">
          <ac:chgData name="Hannah Gillman" userId="b6fe5fb7-df1a-4f57-aa6a-53af3d378d65" providerId="ADAL" clId="{F9C36346-AE77-48A3-A4FB-0059CD5D1B11}" dt="2025-03-18T13:45:55.446" v="246" actId="1036"/>
          <ac:picMkLst>
            <pc:docMk/>
            <pc:sldMk cId="4238477424" sldId="286"/>
            <ac:picMk id="8" creationId="{625AFF56-F633-7DB1-42B8-42D21CED56F2}"/>
          </ac:picMkLst>
        </pc:picChg>
        <pc:picChg chg="add mod">
          <ac:chgData name="Hannah Gillman" userId="b6fe5fb7-df1a-4f57-aa6a-53af3d378d65" providerId="ADAL" clId="{F9C36346-AE77-48A3-A4FB-0059CD5D1B11}" dt="2025-03-18T13:46:52.481" v="256" actId="14826"/>
          <ac:picMkLst>
            <pc:docMk/>
            <pc:sldMk cId="4238477424" sldId="286"/>
            <ac:picMk id="9" creationId="{C1B29C97-9A11-CF1D-C338-5F87F2D9E25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Annual net housing supply in England, 2006/07-2023/24</a:t>
            </a:r>
          </a:p>
        </c:rich>
      </c:tx>
      <c:layout>
        <c:manualLayout>
          <c:xMode val="edge"/>
          <c:yMode val="edge"/>
          <c:x val="0.17127271525055132"/>
          <c:y val="3.788725519267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581426800579012E-2"/>
          <c:y val="0.19771528591466034"/>
          <c:w val="0.90039821186208879"/>
          <c:h val="0.589698571570058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'[Housing Supply.xlsx]Sheet1'!$A$8:$A$25</c:f>
              <c:strCache>
                <c:ptCount val="1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  <c:pt idx="12">
                  <c:v>2018-19</c:v>
                </c:pt>
                <c:pt idx="13">
                  <c:v>2019-20</c:v>
                </c:pt>
                <c:pt idx="14">
                  <c:v>2020-21</c:v>
                </c:pt>
                <c:pt idx="15">
                  <c:v>2021-22</c:v>
                </c:pt>
                <c:pt idx="16">
                  <c:v>2022-23</c:v>
                </c:pt>
                <c:pt idx="17">
                  <c:v>2023-24</c:v>
                </c:pt>
              </c:strCache>
            </c:strRef>
          </c:cat>
          <c:val>
            <c:numRef>
              <c:f>'[Housing Supply.xlsx]Sheet1'!$B$8:$B$25</c:f>
              <c:numCache>
                <c:formatCode>#,##0</c:formatCode>
                <c:ptCount val="18"/>
                <c:pt idx="0">
                  <c:v>214936</c:v>
                </c:pt>
                <c:pt idx="1">
                  <c:v>223534</c:v>
                </c:pt>
                <c:pt idx="2">
                  <c:v>182767</c:v>
                </c:pt>
                <c:pt idx="3">
                  <c:v>144870</c:v>
                </c:pt>
                <c:pt idx="4">
                  <c:v>137394</c:v>
                </c:pt>
                <c:pt idx="5">
                  <c:v>140785</c:v>
                </c:pt>
                <c:pt idx="6">
                  <c:v>130611</c:v>
                </c:pt>
                <c:pt idx="7">
                  <c:v>142494</c:v>
                </c:pt>
                <c:pt idx="8">
                  <c:v>176582</c:v>
                </c:pt>
                <c:pt idx="9">
                  <c:v>195534</c:v>
                </c:pt>
                <c:pt idx="10">
                  <c:v>223234</c:v>
                </c:pt>
                <c:pt idx="11">
                  <c:v>228170</c:v>
                </c:pt>
                <c:pt idx="12">
                  <c:v>247766</c:v>
                </c:pt>
                <c:pt idx="13">
                  <c:v>248591</c:v>
                </c:pt>
                <c:pt idx="14">
                  <c:v>217754</c:v>
                </c:pt>
                <c:pt idx="15">
                  <c:v>234462</c:v>
                </c:pt>
                <c:pt idx="16">
                  <c:v>234292</c:v>
                </c:pt>
                <c:pt idx="17">
                  <c:v>221071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1-42EC-B442-6AF98081C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875536"/>
        <c:axId val="1317876816"/>
      </c:barChart>
      <c:catAx>
        <c:axId val="11038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17876816"/>
        <c:crosses val="autoZero"/>
        <c:auto val="1"/>
        <c:lblAlgn val="ctr"/>
        <c:lblOffset val="100"/>
        <c:noMultiLvlLbl val="0"/>
      </c:catAx>
      <c:valAx>
        <c:axId val="131787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387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9886681909883"/>
          <c:y val="6.2435541145592112E-2"/>
          <c:w val="0.81410551505486739"/>
          <c:h val="0.62057826312000419"/>
        </c:manualLayout>
      </c:layout>
      <c:barChart>
        <c:barDir val="col"/>
        <c:grouping val="clustered"/>
        <c:varyColors val="0"/>
        <c:ser>
          <c:idx val="4"/>
          <c:order val="0"/>
          <c:tx>
            <c:v>Units</c:v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'[steph - HBF Data Tables 2006 to 2024 Q2.xlsx]Total Summary'!$A$5:$A$78</c:f>
              <c:strCache>
                <c:ptCount val="74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</c:strCache>
            </c:strRef>
          </c:cat>
          <c:val>
            <c:numRef>
              <c:f>'[steph - HBF Data Tables 2006 to 2024 Q2.xlsx]Total Summary'!$AF$5:$AF$78</c:f>
              <c:numCache>
                <c:formatCode>_-* #,##0_-;\-* #,##0_-;_-* "-"??_-;_-@_-</c:formatCode>
                <c:ptCount val="74"/>
                <c:pt idx="0">
                  <c:v>83762</c:v>
                </c:pt>
                <c:pt idx="1">
                  <c:v>73040</c:v>
                </c:pt>
                <c:pt idx="2">
                  <c:v>66758</c:v>
                </c:pt>
                <c:pt idx="3">
                  <c:v>81931</c:v>
                </c:pt>
                <c:pt idx="4">
                  <c:v>76653</c:v>
                </c:pt>
                <c:pt idx="5">
                  <c:v>71898</c:v>
                </c:pt>
                <c:pt idx="6">
                  <c:v>76602</c:v>
                </c:pt>
                <c:pt idx="7">
                  <c:v>76716</c:v>
                </c:pt>
                <c:pt idx="8">
                  <c:v>92284</c:v>
                </c:pt>
                <c:pt idx="9">
                  <c:v>65261</c:v>
                </c:pt>
                <c:pt idx="10">
                  <c:v>48486</c:v>
                </c:pt>
                <c:pt idx="11">
                  <c:v>51328</c:v>
                </c:pt>
                <c:pt idx="12">
                  <c:v>49023</c:v>
                </c:pt>
                <c:pt idx="13">
                  <c:v>36757</c:v>
                </c:pt>
                <c:pt idx="14">
                  <c:v>48680</c:v>
                </c:pt>
                <c:pt idx="15">
                  <c:v>55396</c:v>
                </c:pt>
                <c:pt idx="16">
                  <c:v>58178</c:v>
                </c:pt>
                <c:pt idx="17">
                  <c:v>49283</c:v>
                </c:pt>
                <c:pt idx="18">
                  <c:v>50350</c:v>
                </c:pt>
                <c:pt idx="19">
                  <c:v>48747</c:v>
                </c:pt>
                <c:pt idx="20">
                  <c:v>54903</c:v>
                </c:pt>
                <c:pt idx="21">
                  <c:v>44686</c:v>
                </c:pt>
                <c:pt idx="22">
                  <c:v>50466</c:v>
                </c:pt>
                <c:pt idx="23">
                  <c:v>52090</c:v>
                </c:pt>
                <c:pt idx="24">
                  <c:v>67569</c:v>
                </c:pt>
                <c:pt idx="25">
                  <c:v>39844</c:v>
                </c:pt>
                <c:pt idx="26">
                  <c:v>47181</c:v>
                </c:pt>
                <c:pt idx="27">
                  <c:v>62512</c:v>
                </c:pt>
                <c:pt idx="28">
                  <c:v>57785</c:v>
                </c:pt>
                <c:pt idx="29">
                  <c:v>59502</c:v>
                </c:pt>
                <c:pt idx="30">
                  <c:v>56829</c:v>
                </c:pt>
                <c:pt idx="31">
                  <c:v>67045</c:v>
                </c:pt>
                <c:pt idx="32">
                  <c:v>69308</c:v>
                </c:pt>
                <c:pt idx="33">
                  <c:v>65161</c:v>
                </c:pt>
                <c:pt idx="34">
                  <c:v>59446</c:v>
                </c:pt>
                <c:pt idx="35">
                  <c:v>72897</c:v>
                </c:pt>
                <c:pt idx="36">
                  <c:v>70435</c:v>
                </c:pt>
                <c:pt idx="37">
                  <c:v>59813</c:v>
                </c:pt>
                <c:pt idx="38">
                  <c:v>72396</c:v>
                </c:pt>
                <c:pt idx="39">
                  <c:v>85704</c:v>
                </c:pt>
                <c:pt idx="40">
                  <c:v>81181</c:v>
                </c:pt>
                <c:pt idx="41">
                  <c:v>88963</c:v>
                </c:pt>
                <c:pt idx="42">
                  <c:v>82397</c:v>
                </c:pt>
                <c:pt idx="43">
                  <c:v>98228</c:v>
                </c:pt>
                <c:pt idx="44">
                  <c:v>94709</c:v>
                </c:pt>
                <c:pt idx="45">
                  <c:v>92867</c:v>
                </c:pt>
                <c:pt idx="46">
                  <c:v>88964</c:v>
                </c:pt>
                <c:pt idx="47">
                  <c:v>85360</c:v>
                </c:pt>
                <c:pt idx="48">
                  <c:v>87431</c:v>
                </c:pt>
                <c:pt idx="49">
                  <c:v>79937</c:v>
                </c:pt>
                <c:pt idx="50">
                  <c:v>85386</c:v>
                </c:pt>
                <c:pt idx="51">
                  <c:v>98517</c:v>
                </c:pt>
                <c:pt idx="52">
                  <c:v>97645</c:v>
                </c:pt>
                <c:pt idx="53">
                  <c:v>93561</c:v>
                </c:pt>
                <c:pt idx="54">
                  <c:v>83942</c:v>
                </c:pt>
                <c:pt idx="55">
                  <c:v>106611</c:v>
                </c:pt>
                <c:pt idx="56">
                  <c:v>85445</c:v>
                </c:pt>
                <c:pt idx="57">
                  <c:v>63486</c:v>
                </c:pt>
                <c:pt idx="58">
                  <c:v>85687</c:v>
                </c:pt>
                <c:pt idx="59">
                  <c:v>95086</c:v>
                </c:pt>
                <c:pt idx="60">
                  <c:v>107222</c:v>
                </c:pt>
                <c:pt idx="61">
                  <c:v>91809</c:v>
                </c:pt>
                <c:pt idx="62">
                  <c:v>77519</c:v>
                </c:pt>
                <c:pt idx="63">
                  <c:v>86786</c:v>
                </c:pt>
                <c:pt idx="64">
                  <c:v>93464</c:v>
                </c:pt>
                <c:pt idx="65">
                  <c:v>70205</c:v>
                </c:pt>
                <c:pt idx="66">
                  <c:v>77580</c:v>
                </c:pt>
                <c:pt idx="67">
                  <c:v>87390</c:v>
                </c:pt>
                <c:pt idx="68">
                  <c:v>70502</c:v>
                </c:pt>
                <c:pt idx="69">
                  <c:v>70677</c:v>
                </c:pt>
                <c:pt idx="70">
                  <c:v>61852</c:v>
                </c:pt>
                <c:pt idx="71">
                  <c:v>74487</c:v>
                </c:pt>
                <c:pt idx="72">
                  <c:v>63115</c:v>
                </c:pt>
                <c:pt idx="73">
                  <c:v>62103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2B-43CC-AAE0-669486D78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45167704"/>
        <c:axId val="945164176"/>
      </c:barChart>
      <c:lineChart>
        <c:grouping val="standard"/>
        <c:varyColors val="0"/>
        <c:ser>
          <c:idx val="0"/>
          <c:order val="1"/>
          <c:tx>
            <c:v>Projects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'[steph - HBF Data Tables 2006 to 2024 Q2.xlsx]Total Summary'!$A$5:$A$78</c:f>
              <c:strCache>
                <c:ptCount val="74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</c:strCache>
            </c:strRef>
          </c:cat>
          <c:val>
            <c:numRef>
              <c:f>'[steph - HBF Data Tables 2006 to 2024 Q2.xlsx]Total Summary'!$N$5:$N$78</c:f>
              <c:numCache>
                <c:formatCode>_-* #,##0_-;\-* #,##0_-;_-* "-"??_-;_-@_-</c:formatCode>
                <c:ptCount val="74"/>
                <c:pt idx="0">
                  <c:v>5026</c:v>
                </c:pt>
                <c:pt idx="1">
                  <c:v>5396</c:v>
                </c:pt>
                <c:pt idx="2">
                  <c:v>5966</c:v>
                </c:pt>
                <c:pt idx="3">
                  <c:v>5716</c:v>
                </c:pt>
                <c:pt idx="4">
                  <c:v>6112</c:v>
                </c:pt>
                <c:pt idx="5">
                  <c:v>6387</c:v>
                </c:pt>
                <c:pt idx="6">
                  <c:v>6559</c:v>
                </c:pt>
                <c:pt idx="7">
                  <c:v>6523</c:v>
                </c:pt>
                <c:pt idx="8">
                  <c:v>6436</c:v>
                </c:pt>
                <c:pt idx="9">
                  <c:v>6262</c:v>
                </c:pt>
                <c:pt idx="10">
                  <c:v>5573</c:v>
                </c:pt>
                <c:pt idx="11">
                  <c:v>4835</c:v>
                </c:pt>
                <c:pt idx="12">
                  <c:v>3953</c:v>
                </c:pt>
                <c:pt idx="13">
                  <c:v>3763</c:v>
                </c:pt>
                <c:pt idx="14">
                  <c:v>4071</c:v>
                </c:pt>
                <c:pt idx="15">
                  <c:v>3871</c:v>
                </c:pt>
                <c:pt idx="16">
                  <c:v>4186</c:v>
                </c:pt>
                <c:pt idx="17">
                  <c:v>4284</c:v>
                </c:pt>
                <c:pt idx="18">
                  <c:v>4622</c:v>
                </c:pt>
                <c:pt idx="19">
                  <c:v>4582</c:v>
                </c:pt>
                <c:pt idx="20">
                  <c:v>4506</c:v>
                </c:pt>
                <c:pt idx="21">
                  <c:v>4405</c:v>
                </c:pt>
                <c:pt idx="22">
                  <c:v>4998</c:v>
                </c:pt>
                <c:pt idx="23">
                  <c:v>4969</c:v>
                </c:pt>
                <c:pt idx="24">
                  <c:v>5157</c:v>
                </c:pt>
                <c:pt idx="25">
                  <c:v>4783</c:v>
                </c:pt>
                <c:pt idx="26">
                  <c:v>5157</c:v>
                </c:pt>
                <c:pt idx="27">
                  <c:v>5491</c:v>
                </c:pt>
                <c:pt idx="28">
                  <c:v>5219</c:v>
                </c:pt>
                <c:pt idx="29">
                  <c:v>5285</c:v>
                </c:pt>
                <c:pt idx="30">
                  <c:v>5702</c:v>
                </c:pt>
                <c:pt idx="31">
                  <c:v>5898</c:v>
                </c:pt>
                <c:pt idx="32">
                  <c:v>5094</c:v>
                </c:pt>
                <c:pt idx="33">
                  <c:v>5054</c:v>
                </c:pt>
                <c:pt idx="34">
                  <c:v>4231</c:v>
                </c:pt>
                <c:pt idx="35">
                  <c:v>4597</c:v>
                </c:pt>
                <c:pt idx="36">
                  <c:v>5721</c:v>
                </c:pt>
                <c:pt idx="37">
                  <c:v>5376</c:v>
                </c:pt>
                <c:pt idx="38">
                  <c:v>5253</c:v>
                </c:pt>
                <c:pt idx="39">
                  <c:v>5593</c:v>
                </c:pt>
                <c:pt idx="40">
                  <c:v>4675</c:v>
                </c:pt>
                <c:pt idx="41">
                  <c:v>4878</c:v>
                </c:pt>
                <c:pt idx="42">
                  <c:v>5086</c:v>
                </c:pt>
                <c:pt idx="43">
                  <c:v>5109</c:v>
                </c:pt>
                <c:pt idx="44">
                  <c:v>5089</c:v>
                </c:pt>
                <c:pt idx="45">
                  <c:v>4849</c:v>
                </c:pt>
                <c:pt idx="46">
                  <c:v>4959</c:v>
                </c:pt>
                <c:pt idx="47">
                  <c:v>5363</c:v>
                </c:pt>
                <c:pt idx="48">
                  <c:v>5930</c:v>
                </c:pt>
                <c:pt idx="49">
                  <c:v>5815</c:v>
                </c:pt>
                <c:pt idx="50">
                  <c:v>5705</c:v>
                </c:pt>
                <c:pt idx="51">
                  <c:v>5667</c:v>
                </c:pt>
                <c:pt idx="52">
                  <c:v>5507</c:v>
                </c:pt>
                <c:pt idx="53">
                  <c:v>4921</c:v>
                </c:pt>
                <c:pt idx="54">
                  <c:v>4660</c:v>
                </c:pt>
                <c:pt idx="55">
                  <c:v>4612</c:v>
                </c:pt>
                <c:pt idx="56">
                  <c:v>4165</c:v>
                </c:pt>
                <c:pt idx="57">
                  <c:v>3589</c:v>
                </c:pt>
                <c:pt idx="58">
                  <c:v>4033</c:v>
                </c:pt>
                <c:pt idx="59">
                  <c:v>4068</c:v>
                </c:pt>
                <c:pt idx="60">
                  <c:v>4081</c:v>
                </c:pt>
                <c:pt idx="61">
                  <c:v>3688</c:v>
                </c:pt>
                <c:pt idx="62">
                  <c:v>3954</c:v>
                </c:pt>
                <c:pt idx="63">
                  <c:v>3852</c:v>
                </c:pt>
                <c:pt idx="64">
                  <c:v>3807</c:v>
                </c:pt>
                <c:pt idx="65">
                  <c:v>3447</c:v>
                </c:pt>
                <c:pt idx="66">
                  <c:v>3438</c:v>
                </c:pt>
                <c:pt idx="67">
                  <c:v>3484</c:v>
                </c:pt>
                <c:pt idx="68">
                  <c:v>3156</c:v>
                </c:pt>
                <c:pt idx="69">
                  <c:v>2971</c:v>
                </c:pt>
                <c:pt idx="70">
                  <c:v>2974</c:v>
                </c:pt>
                <c:pt idx="71">
                  <c:v>3095</c:v>
                </c:pt>
                <c:pt idx="72">
                  <c:v>2908</c:v>
                </c:pt>
                <c:pt idx="73">
                  <c:v>2707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2B-43CC-AAE0-669486D78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5163392"/>
        <c:axId val="945164568"/>
      </c:lineChart>
      <c:catAx>
        <c:axId val="94516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4516417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94516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45167704"/>
        <c:crosses val="autoZero"/>
        <c:crossBetween val="between"/>
      </c:valAx>
      <c:valAx>
        <c:axId val="945164568"/>
        <c:scaling>
          <c:orientation val="minMax"/>
        </c:scaling>
        <c:delete val="0"/>
        <c:axPos val="r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45163392"/>
        <c:crosses val="max"/>
        <c:crossBetween val="between"/>
      </c:valAx>
      <c:catAx>
        <c:axId val="9451633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9451645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Dwellings per thousand inhabitants (2020, OECD)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339820123345475E-2"/>
          <c:y val="0.15512917512028701"/>
          <c:w val="0.90210131690794049"/>
          <c:h val="0.6381471541131369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Sheet1!$A$23:$A$29</c:f>
              <c:strCache>
                <c:ptCount val="7"/>
                <c:pt idx="0">
                  <c:v>England</c:v>
                </c:pt>
                <c:pt idx="1">
                  <c:v>Netherlands</c:v>
                </c:pt>
                <c:pt idx="2">
                  <c:v>Norway</c:v>
                </c:pt>
                <c:pt idx="3">
                  <c:v>Denmark</c:v>
                </c:pt>
                <c:pt idx="4">
                  <c:v>Austria</c:v>
                </c:pt>
                <c:pt idx="5">
                  <c:v>Italy</c:v>
                </c:pt>
                <c:pt idx="6">
                  <c:v>France</c:v>
                </c:pt>
              </c:strCache>
            </c:strRef>
          </c:cat>
          <c:val>
            <c:numRef>
              <c:f>Sheet1!$B$23:$B$29</c:f>
              <c:numCache>
                <c:formatCode>General</c:formatCode>
                <c:ptCount val="7"/>
                <c:pt idx="0">
                  <c:v>434</c:v>
                </c:pt>
                <c:pt idx="1">
                  <c:v>457</c:v>
                </c:pt>
                <c:pt idx="2">
                  <c:v>488</c:v>
                </c:pt>
                <c:pt idx="3">
                  <c:v>497</c:v>
                </c:pt>
                <c:pt idx="4">
                  <c:v>547</c:v>
                </c:pt>
                <c:pt idx="5">
                  <c:v>587</c:v>
                </c:pt>
                <c:pt idx="6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D-4B9B-864C-C2552B944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4750239"/>
        <c:axId val="2003563839"/>
      </c:barChart>
      <c:catAx>
        <c:axId val="200475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03563839"/>
        <c:crosses val="autoZero"/>
        <c:auto val="1"/>
        <c:lblAlgn val="ctr"/>
        <c:lblOffset val="100"/>
        <c:noMultiLvlLbl val="0"/>
      </c:catAx>
      <c:valAx>
        <c:axId val="200356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0475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Average annual energy use (KwH/PA)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798337221790173"/>
          <c:y val="0.12965441579288126"/>
          <c:w val="0.87242003974866988"/>
          <c:h val="0.63226128407285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Existing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All properties</c:v>
                </c:pt>
                <c:pt idx="1">
                  <c:v>Houses</c:v>
                </c:pt>
                <c:pt idx="2">
                  <c:v>Flats and maisonettes</c:v>
                </c:pt>
                <c:pt idx="3">
                  <c:v>Bungalows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20433.080000000002</c:v>
                </c:pt>
                <c:pt idx="1">
                  <c:v>23798.42</c:v>
                </c:pt>
                <c:pt idx="2">
                  <c:v>13757.02</c:v>
                </c:pt>
                <c:pt idx="3">
                  <c:v>19546.45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7-4875-B636-F953DC813C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 build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All properties</c:v>
                </c:pt>
                <c:pt idx="1">
                  <c:v>Houses</c:v>
                </c:pt>
                <c:pt idx="2">
                  <c:v>Flats and maisonettes</c:v>
                </c:pt>
                <c:pt idx="3">
                  <c:v>Bungalows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8135.78</c:v>
                </c:pt>
                <c:pt idx="1">
                  <c:v>8315.84</c:v>
                </c:pt>
                <c:pt idx="2">
                  <c:v>6942.03</c:v>
                </c:pt>
                <c:pt idx="3">
                  <c:v>8135.78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E7-4875-B636-F953DC813C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3744704"/>
        <c:axId val="1913745184"/>
      </c:barChart>
      <c:catAx>
        <c:axId val="191374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13745184"/>
        <c:crosses val="autoZero"/>
        <c:auto val="1"/>
        <c:lblAlgn val="ctr"/>
        <c:lblOffset val="100"/>
        <c:noMultiLvlLbl val="0"/>
      </c:catAx>
      <c:valAx>
        <c:axId val="191374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1374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Number of residential property transactions in England (by financial year)</a:t>
            </a:r>
          </a:p>
        </c:rich>
      </c:tx>
      <c:layout>
        <c:manualLayout>
          <c:xMode val="edge"/>
          <c:yMode val="edge"/>
          <c:x val="0.15535713067097559"/>
          <c:y val="2.1300836578975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Sheet2!$S$2</c:f>
              <c:strCache>
                <c:ptCount val="1"/>
                <c:pt idx="0">
                  <c:v>England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Sheet2!$R$3:$R$21</c:f>
              <c:strCache>
                <c:ptCount val="19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2018-19</c:v>
                </c:pt>
                <c:pt idx="14">
                  <c:v>2019-20</c:v>
                </c:pt>
                <c:pt idx="15">
                  <c:v>2020-21</c:v>
                </c:pt>
                <c:pt idx="16">
                  <c:v>2021-22</c:v>
                </c:pt>
                <c:pt idx="17">
                  <c:v>2022-23</c:v>
                </c:pt>
                <c:pt idx="18">
                  <c:v>2023-24</c:v>
                </c:pt>
              </c:strCache>
            </c:strRef>
          </c:cat>
          <c:val>
            <c:numRef>
              <c:f>Sheet2!$S$3:$S$21</c:f>
              <c:numCache>
                <c:formatCode>#,##0</c:formatCode>
                <c:ptCount val="19"/>
                <c:pt idx="0">
                  <c:v>1209080</c:v>
                </c:pt>
                <c:pt idx="1">
                  <c:v>1433200</c:v>
                </c:pt>
                <c:pt idx="2">
                  <c:v>1256540</c:v>
                </c:pt>
                <c:pt idx="3">
                  <c:v>664250</c:v>
                </c:pt>
                <c:pt idx="4">
                  <c:v>770600</c:v>
                </c:pt>
                <c:pt idx="5">
                  <c:v>755160</c:v>
                </c:pt>
                <c:pt idx="6">
                  <c:v>794170</c:v>
                </c:pt>
                <c:pt idx="7">
                  <c:v>799620</c:v>
                </c:pt>
                <c:pt idx="8">
                  <c:v>977510</c:v>
                </c:pt>
                <c:pt idx="9">
                  <c:v>1033880</c:v>
                </c:pt>
                <c:pt idx="10">
                  <c:v>1143560</c:v>
                </c:pt>
                <c:pt idx="11">
                  <c:v>985630</c:v>
                </c:pt>
                <c:pt idx="12">
                  <c:v>1024850</c:v>
                </c:pt>
                <c:pt idx="13">
                  <c:v>1003060</c:v>
                </c:pt>
                <c:pt idx="14">
                  <c:v>988970</c:v>
                </c:pt>
                <c:pt idx="15">
                  <c:v>1014070</c:v>
                </c:pt>
                <c:pt idx="16">
                  <c:v>1166510</c:v>
                </c:pt>
                <c:pt idx="17">
                  <c:v>1034020</c:v>
                </c:pt>
                <c:pt idx="18">
                  <c:v>839800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82-4842-A859-362D422A7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5940368"/>
        <c:axId val="2095940848"/>
      </c:lineChart>
      <c:catAx>
        <c:axId val="209594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40848"/>
        <c:crosses val="autoZero"/>
        <c:auto val="1"/>
        <c:lblAlgn val="ctr"/>
        <c:lblOffset val="100"/>
        <c:noMultiLvlLbl val="0"/>
      </c:catAx>
      <c:valAx>
        <c:axId val="209594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594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Average house prices by type of property in England, 2000-2023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Sheet2!$B$17</c:f>
              <c:strCache>
                <c:ptCount val="1"/>
                <c:pt idx="0">
                  <c:v>New dwellings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Sheet2!$B$18:$B$41</c:f>
              <c:numCache>
                <c:formatCode>"£"#,##0</c:formatCode>
                <c:ptCount val="24"/>
                <c:pt idx="0">
                  <c:v>131055.06141324455</c:v>
                </c:pt>
                <c:pt idx="1">
                  <c:v>142645.24928366762</c:v>
                </c:pt>
                <c:pt idx="2">
                  <c:v>169303.95576923076</c:v>
                </c:pt>
                <c:pt idx="3">
                  <c:v>205286</c:v>
                </c:pt>
                <c:pt idx="4">
                  <c:v>222079</c:v>
                </c:pt>
                <c:pt idx="5">
                  <c:v>225419</c:v>
                </c:pt>
                <c:pt idx="6">
                  <c:v>228451</c:v>
                </c:pt>
                <c:pt idx="7">
                  <c:v>225594</c:v>
                </c:pt>
                <c:pt idx="8">
                  <c:v>220436</c:v>
                </c:pt>
                <c:pt idx="9">
                  <c:v>200053</c:v>
                </c:pt>
                <c:pt idx="10">
                  <c:v>217524</c:v>
                </c:pt>
                <c:pt idx="11">
                  <c:v>228746</c:v>
                </c:pt>
                <c:pt idx="12">
                  <c:v>235541</c:v>
                </c:pt>
                <c:pt idx="13">
                  <c:v>246054</c:v>
                </c:pt>
                <c:pt idx="14">
                  <c:v>285304</c:v>
                </c:pt>
                <c:pt idx="15">
                  <c:v>288855</c:v>
                </c:pt>
                <c:pt idx="16">
                  <c:v>301677</c:v>
                </c:pt>
                <c:pt idx="17">
                  <c:v>313167</c:v>
                </c:pt>
                <c:pt idx="18">
                  <c:v>318067</c:v>
                </c:pt>
                <c:pt idx="19">
                  <c:v>316595</c:v>
                </c:pt>
                <c:pt idx="20">
                  <c:v>326356</c:v>
                </c:pt>
                <c:pt idx="21">
                  <c:v>326845</c:v>
                </c:pt>
                <c:pt idx="22">
                  <c:v>340603</c:v>
                </c:pt>
                <c:pt idx="23">
                  <c:v>329000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97-43EC-8B35-35C957D3EF28}"/>
            </c:ext>
          </c:extLst>
        </c:ser>
        <c:ser>
          <c:idx val="1"/>
          <c:order val="1"/>
          <c:tx>
            <c:strRef>
              <c:f>Sheet2!$C$17</c:f>
              <c:strCache>
                <c:ptCount val="1"/>
                <c:pt idx="0">
                  <c:v>Other dwellings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Sheet2!$C$18:$C$41</c:f>
              <c:numCache>
                <c:formatCode>"£"#,##0</c:formatCode>
                <c:ptCount val="24"/>
                <c:pt idx="0">
                  <c:v>104315.05813196648</c:v>
                </c:pt>
                <c:pt idx="1">
                  <c:v>117067.40329077367</c:v>
                </c:pt>
                <c:pt idx="2">
                  <c:v>133973.62015041581</c:v>
                </c:pt>
                <c:pt idx="3">
                  <c:v>164944</c:v>
                </c:pt>
                <c:pt idx="4">
                  <c:v>188953</c:v>
                </c:pt>
                <c:pt idx="5">
                  <c:v>200115</c:v>
                </c:pt>
                <c:pt idx="6">
                  <c:v>213414</c:v>
                </c:pt>
                <c:pt idx="7">
                  <c:v>232468</c:v>
                </c:pt>
                <c:pt idx="8">
                  <c:v>238366</c:v>
                </c:pt>
                <c:pt idx="9">
                  <c:v>235621</c:v>
                </c:pt>
                <c:pt idx="10">
                  <c:v>264386</c:v>
                </c:pt>
                <c:pt idx="11">
                  <c:v>258369</c:v>
                </c:pt>
                <c:pt idx="12">
                  <c:v>257306</c:v>
                </c:pt>
                <c:pt idx="13">
                  <c:v>261419</c:v>
                </c:pt>
                <c:pt idx="14">
                  <c:v>278125</c:v>
                </c:pt>
                <c:pt idx="15">
                  <c:v>291448</c:v>
                </c:pt>
                <c:pt idx="16">
                  <c:v>297978</c:v>
                </c:pt>
                <c:pt idx="17">
                  <c:v>295033</c:v>
                </c:pt>
                <c:pt idx="18">
                  <c:v>296677</c:v>
                </c:pt>
                <c:pt idx="19">
                  <c:v>296481</c:v>
                </c:pt>
                <c:pt idx="20">
                  <c:v>320251</c:v>
                </c:pt>
                <c:pt idx="21">
                  <c:v>344459</c:v>
                </c:pt>
                <c:pt idx="22">
                  <c:v>364410</c:v>
                </c:pt>
                <c:pt idx="23">
                  <c:v>354000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97-43EC-8B35-35C957D3E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9318751"/>
        <c:axId val="1879319231"/>
      </c:lineChart>
      <c:catAx>
        <c:axId val="187931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9319231"/>
        <c:crosses val="autoZero"/>
        <c:auto val="1"/>
        <c:lblAlgn val="ctr"/>
        <c:lblOffset val="100"/>
        <c:noMultiLvlLbl val="0"/>
      </c:catAx>
      <c:valAx>
        <c:axId val="1879319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9318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Help to Buy: Equity loan, number of legal completions in England (Total and of which first-time buyer and non-first-time buyer)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First-time buyer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12467</c:v>
                </c:pt>
                <c:pt idx="1">
                  <c:v>22619</c:v>
                </c:pt>
                <c:pt idx="2">
                  <c:v>25277</c:v>
                </c:pt>
                <c:pt idx="3">
                  <c:v>31159</c:v>
                </c:pt>
                <c:pt idx="4">
                  <c:v>38103</c:v>
                </c:pt>
                <c:pt idx="5">
                  <c:v>43437</c:v>
                </c:pt>
                <c:pt idx="6">
                  <c:v>43385</c:v>
                </c:pt>
                <c:pt idx="7">
                  <c:v>41191</c:v>
                </c:pt>
                <c:pt idx="8">
                  <c:v>39199</c:v>
                </c:pt>
                <c:pt idx="9">
                  <c:v>28203</c:v>
                </c:pt>
                <c:pt idx="10">
                  <c:v>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C-4B58-9599-FA77E4241560}"/>
            </c:ext>
          </c:extLst>
        </c:ser>
        <c:ser>
          <c:idx val="1"/>
          <c:order val="1"/>
          <c:tx>
            <c:v>Non-first-time buyer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1556</c:v>
                </c:pt>
                <c:pt idx="1">
                  <c:v>5758</c:v>
                </c:pt>
                <c:pt idx="2">
                  <c:v>6568</c:v>
                </c:pt>
                <c:pt idx="3">
                  <c:v>7252</c:v>
                </c:pt>
                <c:pt idx="4">
                  <c:v>8192</c:v>
                </c:pt>
                <c:pt idx="5">
                  <c:v>8695</c:v>
                </c:pt>
                <c:pt idx="6">
                  <c:v>8861</c:v>
                </c:pt>
                <c:pt idx="7">
                  <c:v>8648</c:v>
                </c:pt>
                <c:pt idx="8">
                  <c:v>3319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4C-4B58-9599-FA77E4241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076191"/>
        <c:axId val="1133073311"/>
      </c:barChart>
      <c:catAx>
        <c:axId val="113307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33073311"/>
        <c:crosses val="autoZero"/>
        <c:auto val="1"/>
        <c:lblAlgn val="ctr"/>
        <c:lblOffset val="100"/>
        <c:noMultiLvlLbl val="0"/>
      </c:catAx>
      <c:valAx>
        <c:axId val="113307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3307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Gender of the workforce</a:t>
            </a:r>
          </a:p>
        </c:rich>
      </c:tx>
      <c:layout>
        <c:manualLayout>
          <c:xMode val="edge"/>
          <c:yMode val="edge"/>
          <c:x val="0.23204085176568834"/>
          <c:y val="6.400562519369321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993694786474638"/>
          <c:y val="0.17821170583408441"/>
          <c:w val="0.47928939744287563"/>
          <c:h val="0.57851356623037697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17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84-4C5C-9426-40912C226E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84-4C5C-9426-40912C226E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84-4C5C-9426-40912C226E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84-4C5C-9426-40912C226EE2}"/>
              </c:ext>
            </c:extLst>
          </c:dPt>
          <c:dLbls>
            <c:dLbl>
              <c:idx val="0"/>
              <c:layout>
                <c:manualLayout>
                  <c:x val="-3.7225883283923622E-2"/>
                  <c:y val="-0.18812526115498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84-4C5C-9426-40912C226EE2}"/>
                </c:ext>
              </c:extLst>
            </c:dLbl>
            <c:dLbl>
              <c:idx val="1"/>
              <c:layout>
                <c:manualLayout>
                  <c:x val="-6.2751900902664581E-2"/>
                  <c:y val="2.05708150455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84-4C5C-9426-40912C226EE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84-4C5C-9426-40912C226EE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84-4C5C-9426-40912C226E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Sheet2!$H$3:$K$3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  <c:pt idx="3">
                  <c:v>Prefer not to say</c:v>
                </c:pt>
              </c:strCache>
            </c:strRef>
          </c:cat>
          <c:val>
            <c:numRef>
              <c:f>Sheet2!$H$4:$K$4</c:f>
              <c:numCache>
                <c:formatCode>0.0%</c:formatCode>
                <c:ptCount val="4"/>
                <c:pt idx="0">
                  <c:v>0.96086436263813613</c:v>
                </c:pt>
                <c:pt idx="1">
                  <c:v>2.5761948335327654E-2</c:v>
                </c:pt>
                <c:pt idx="2">
                  <c:v>4.9975364257056377E-3</c:v>
                </c:pt>
                <c:pt idx="3">
                  <c:v>8.3761526008305758E-3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84-4C5C-9426-40912C226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8945677575785927"/>
          <c:y val="0.83579591591023039"/>
          <c:w val="0.65663678273415027"/>
          <c:h val="9.9776972763940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GB"/>
              <a:t>Nationality of workforce</a:t>
            </a:r>
          </a:p>
        </c:rich>
      </c:tx>
      <c:layout>
        <c:manualLayout>
          <c:xMode val="edge"/>
          <c:yMode val="edge"/>
          <c:x val="0.20831460776464508"/>
          <c:y val="7.96796623613987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390508656517881"/>
          <c:y val="0.2090426290372483"/>
          <c:w val="0.48093880991769433"/>
          <c:h val="0.58050444584941951"/>
        </c:manualLayout>
      </c:layout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B7-4610-97E0-1BDCE91F67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B7-4610-97E0-1BDCE91F67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B7-4610-97E0-1BDCE91F676E}"/>
              </c:ext>
            </c:extLst>
          </c:dPt>
          <c:dLbls>
            <c:dLbl>
              <c:idx val="0"/>
              <c:layout>
                <c:manualLayout>
                  <c:x val="-8.9696194225721781E-2"/>
                  <c:y val="-0.149306284631087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B7-4610-97E0-1BDCE91F676E}"/>
                </c:ext>
              </c:extLst>
            </c:dLbl>
            <c:dLbl>
              <c:idx val="2"/>
              <c:layout>
                <c:manualLayout>
                  <c:x val="1.445009395481656E-2"/>
                  <c:y val="4.99559290539728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748831829143166E-2"/>
                      <c:h val="0.161134517775487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2B7-4610-97E0-1BDCE91F6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Charts!$B$5:$B$7</c:f>
              <c:strCache>
                <c:ptCount val="3"/>
                <c:pt idx="0">
                  <c:v>UK</c:v>
                </c:pt>
                <c:pt idx="1">
                  <c:v>EU/EEA National</c:v>
                </c:pt>
                <c:pt idx="2">
                  <c:v>Other</c:v>
                </c:pt>
              </c:strCache>
            </c:strRef>
          </c:cat>
          <c:val>
            <c:numRef>
              <c:f>Charts!$C$5:$C$7</c:f>
              <c:numCache>
                <c:formatCode>General</c:formatCode>
                <c:ptCount val="3"/>
                <c:pt idx="0">
                  <c:v>11168</c:v>
                </c:pt>
                <c:pt idx="1">
                  <c:v>2264</c:v>
                </c:pt>
                <c:pt idx="2">
                  <c:v>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B7-4610-97E0-1BDCE91F676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90780809576221"/>
          <c:y val="0.85066869341799056"/>
          <c:w val="0.7772620020390304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E_58709ED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4441AD9-B3A0-4F92-982D-06AD35B00FC6}" authorId="{4D83C2A7-E685-C7B7-F010-1E8A76EE9C86}" created="2025-03-17T17:31:23.34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483775704" sldId="270"/>
      <ac:spMk id="4" creationId="{4481541F-2792-FC8B-7086-84B0033E6011}"/>
    </ac:deMkLst>
    <p188:replyLst>
      <p188:reply id="{3DF22DCD-62DB-4104-9857-1F84273AAD5E}" authorId="{85792017-84BC-1804-E9C3-4D3C1E233596}" created="2025-03-18T13:48:59.189">
        <p188:txBody>
          <a:bodyPr/>
          <a:lstStyle/>
          <a:p>
            <a:r>
              <a:rPr lang="en-GB"/>
              <a:t>[@Rianna Fry] I can ask Laurence to do that</a:t>
            </a:r>
          </a:p>
        </p188:txBody>
      </p188:reply>
    </p188:replyLst>
    <p188:txBody>
      <a:bodyPr/>
      <a:lstStyle/>
      <a:p>
        <a:r>
          <a:rPr lang="en-GB"/>
          <a:t>would it make most sense to link these where they're used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4DE8D-544B-4E2E-A664-B23DA2583BC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42D35-E8C1-483E-9C86-76AC5E2763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1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Pattern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DC90EC8-956D-86B0-21D2-0689401F2D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52C3B98-E4D1-46FD-39A7-0B7A4898A8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1707C3-36C6-85F1-B8F0-A727941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" y="2371238"/>
            <a:ext cx="11701669" cy="719689"/>
          </a:xfrm>
        </p:spPr>
        <p:txBody>
          <a:bodyPr anchor="t">
            <a:noAutofit/>
          </a:bodyPr>
          <a:lstStyle>
            <a:lvl1pPr algn="ctr">
              <a:defRPr sz="4800" b="1" i="0">
                <a:solidFill>
                  <a:schemeClr val="bg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0A9B6-7FC8-EC63-8387-6FD7B4ED4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5226"/>
            <a:ext cx="9144000" cy="52800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3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7">
    <p:bg>
      <p:bgPr>
        <a:solidFill>
          <a:srgbClr val="BAE1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76558AC2-7635-D77B-563B-D11AFC2BEE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30ACE5-299E-43D7-A027-8B5E39AD8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020B9-60C4-1BD5-7AFD-0C9963474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5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2E2990-4E93-8C39-EE16-D25E46FEB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4" y="1053550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F29A907-3983-40C4-E76C-4D1822B15075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4" y="1564570"/>
            <a:ext cx="98665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19">
            <a:extLst>
              <a:ext uri="{FF2B5EF4-FFF2-40B4-BE49-F238E27FC236}">
                <a16:creationId xmlns:a16="http://schemas.microsoft.com/office/drawing/2014/main" id="{2CB2CBFA-3D9C-FED4-03C6-4D3A67B67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2017643"/>
            <a:ext cx="9866569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60DF77C-E0F6-AEC8-4D1B-5ED0C79B7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2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DAEDD57-623E-3D37-F372-3CC8886E8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AE1351B-7F17-0D5A-0966-C212A82B2429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DF55638F-C8B8-EEAA-859E-CBF62C55AE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3"/>
            <a:ext cx="4817518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10F18B-C382-84FB-D55F-FF816F627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2655BE-F458-1F78-8C79-E0F50B61166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21312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Content Placeholder 19">
            <a:extLst>
              <a:ext uri="{FF2B5EF4-FFF2-40B4-BE49-F238E27FC236}">
                <a16:creationId xmlns:a16="http://schemas.microsoft.com/office/drawing/2014/main" id="{1F9F1407-E8EC-9469-3495-C495F9B0EAB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1312" y="2118033"/>
            <a:ext cx="4817518" cy="40419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8187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&amp; Conten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DAEDD57-623E-3D37-F372-3CC8886E8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AE1351B-7F17-0D5A-0966-C212A82B2429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DF55638F-C8B8-EEAA-859E-CBF62C55AE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3"/>
            <a:ext cx="3091654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10F18B-C382-84FB-D55F-FF816F627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2655BE-F458-1F78-8C79-E0F50B61166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550173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EDE57099-42D9-AF2D-5217-DDD79C4329B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50173" y="2118033"/>
            <a:ext cx="3091654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9EA63816-7AE1-AE80-D02F-C2934653FCC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49356" y="2118033"/>
            <a:ext cx="3091654" cy="404190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C5B2C29-42B8-66D6-3F1B-9E5444CE5E25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949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195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Patter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460DF77C-E0F6-AEC8-4D1B-5ED0C79B7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Freeform 1">
            <a:extLst>
              <a:ext uri="{FF2B5EF4-FFF2-40B4-BE49-F238E27FC236}">
                <a16:creationId xmlns:a16="http://schemas.microsoft.com/office/drawing/2014/main" id="{6CB497DC-2CF5-6F2F-C37F-6A037294C334}"/>
              </a:ext>
            </a:extLst>
          </p:cNvPr>
          <p:cNvSpPr/>
          <p:nvPr userDrawn="1"/>
        </p:nvSpPr>
        <p:spPr>
          <a:xfrm>
            <a:off x="255079" y="5639998"/>
            <a:ext cx="790892" cy="962541"/>
          </a:xfrm>
          <a:custGeom>
            <a:avLst/>
            <a:gdLst>
              <a:gd name="connsiteX0" fmla="*/ 676275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2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75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2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A2F55F1-946A-086B-68C3-1E1F3F1D21BD}"/>
              </a:ext>
            </a:extLst>
          </p:cNvPr>
          <p:cNvSpPr/>
          <p:nvPr userDrawn="1"/>
        </p:nvSpPr>
        <p:spPr>
          <a:xfrm>
            <a:off x="207029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EB57E5C-1731-79AC-D19F-473AFDBD8A42}"/>
              </a:ext>
            </a:extLst>
          </p:cNvPr>
          <p:cNvSpPr/>
          <p:nvPr userDrawn="1"/>
        </p:nvSpPr>
        <p:spPr>
          <a:xfrm>
            <a:off x="388543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6FFDCF9-5CD2-A892-3843-BC846F544CAC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4714896-F620-0E4A-457A-911403630D17}"/>
              </a:ext>
            </a:extLst>
          </p:cNvPr>
          <p:cNvSpPr/>
          <p:nvPr userDrawn="1"/>
        </p:nvSpPr>
        <p:spPr>
          <a:xfrm>
            <a:off x="116268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3B32A79-33EA-0795-3110-F0FE34D56A0B}"/>
              </a:ext>
            </a:extLst>
          </p:cNvPr>
          <p:cNvSpPr/>
          <p:nvPr userDrawn="1"/>
        </p:nvSpPr>
        <p:spPr>
          <a:xfrm>
            <a:off x="1162621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5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5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7BE0D48-E8C3-B0ED-2A0D-152F8BB5FE16}"/>
              </a:ext>
            </a:extLst>
          </p:cNvPr>
          <p:cNvSpPr/>
          <p:nvPr userDrawn="1"/>
        </p:nvSpPr>
        <p:spPr>
          <a:xfrm>
            <a:off x="297783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5 w 790892"/>
              <a:gd name="connsiteY9" fmla="*/ 261311 h 956907"/>
              <a:gd name="connsiteX10" fmla="*/ 790765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3"/>
                </a:lnTo>
                <a:cubicBezTo>
                  <a:pt x="790765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20DB225-D956-2126-18BD-0CB3BA8877B3}"/>
              </a:ext>
            </a:extLst>
          </p:cNvPr>
          <p:cNvSpPr/>
          <p:nvPr userDrawn="1"/>
        </p:nvSpPr>
        <p:spPr>
          <a:xfrm>
            <a:off x="2977769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7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6F70407-6878-9677-7C8B-DE2710F6374A}"/>
              </a:ext>
            </a:extLst>
          </p:cNvPr>
          <p:cNvSpPr/>
          <p:nvPr userDrawn="1"/>
        </p:nvSpPr>
        <p:spPr>
          <a:xfrm>
            <a:off x="4792979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8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7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4A0D345C-BA74-074C-2339-523DEF1EBD63}"/>
              </a:ext>
            </a:extLst>
          </p:cNvPr>
          <p:cNvSpPr/>
          <p:nvPr userDrawn="1"/>
        </p:nvSpPr>
        <p:spPr>
          <a:xfrm>
            <a:off x="4792916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0D735B8-109C-1D1E-29B3-42DA845B7377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C9793DFC-005E-5573-223B-59EF637AD3A6}"/>
              </a:ext>
            </a:extLst>
          </p:cNvPr>
          <p:cNvSpPr/>
          <p:nvPr userDrawn="1"/>
        </p:nvSpPr>
        <p:spPr>
          <a:xfrm>
            <a:off x="7515732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A6EF4F8F-68CD-1166-12E0-E9DBEB343F4B}"/>
              </a:ext>
            </a:extLst>
          </p:cNvPr>
          <p:cNvSpPr/>
          <p:nvPr userDrawn="1"/>
        </p:nvSpPr>
        <p:spPr>
          <a:xfrm>
            <a:off x="933088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6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6" y="673806"/>
                  <a:pt x="126" y="624277"/>
                  <a:pt x="126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6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48CF64F-4A07-5362-EA9A-881C782E5150}"/>
              </a:ext>
            </a:extLst>
          </p:cNvPr>
          <p:cNvSpPr/>
          <p:nvPr userDrawn="1"/>
        </p:nvSpPr>
        <p:spPr>
          <a:xfrm>
            <a:off x="1114602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61D069F3-B2D0-F1C9-B1D2-5C51281F129D}"/>
              </a:ext>
            </a:extLst>
          </p:cNvPr>
          <p:cNvSpPr/>
          <p:nvPr userDrawn="1"/>
        </p:nvSpPr>
        <p:spPr>
          <a:xfrm>
            <a:off x="6608127" y="5161335"/>
            <a:ext cx="790892" cy="956907"/>
          </a:xfrm>
          <a:custGeom>
            <a:avLst/>
            <a:gdLst>
              <a:gd name="connsiteX0" fmla="*/ 19303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3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3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4163346D-3F6B-3B86-5084-09FFE7F17AFA}"/>
              </a:ext>
            </a:extLst>
          </p:cNvPr>
          <p:cNvSpPr/>
          <p:nvPr userDrawn="1"/>
        </p:nvSpPr>
        <p:spPr>
          <a:xfrm>
            <a:off x="6608064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6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6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D5BD8B1-90A8-5EB3-2D9F-17DED0957EFF}"/>
              </a:ext>
            </a:extLst>
          </p:cNvPr>
          <p:cNvSpPr/>
          <p:nvPr userDrawn="1"/>
        </p:nvSpPr>
        <p:spPr>
          <a:xfrm>
            <a:off x="842327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95153459-6179-2416-1C77-D091B56370CD}"/>
              </a:ext>
            </a:extLst>
          </p:cNvPr>
          <p:cNvSpPr/>
          <p:nvPr userDrawn="1"/>
        </p:nvSpPr>
        <p:spPr>
          <a:xfrm>
            <a:off x="8423211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2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0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4F2AA30-1365-3B86-C182-214B8B3D495E}"/>
              </a:ext>
            </a:extLst>
          </p:cNvPr>
          <p:cNvSpPr/>
          <p:nvPr userDrawn="1"/>
        </p:nvSpPr>
        <p:spPr>
          <a:xfrm>
            <a:off x="1023842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1726329-0A0D-15EB-81C5-7D92342627F8}"/>
              </a:ext>
            </a:extLst>
          </p:cNvPr>
          <p:cNvSpPr/>
          <p:nvPr userDrawn="1"/>
        </p:nvSpPr>
        <p:spPr>
          <a:xfrm>
            <a:off x="10238358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3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1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3" y="484220"/>
                </a:lnTo>
                <a:cubicBezTo>
                  <a:pt x="780035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663C4D1D-01BD-BC43-52D7-2FDE9C2A4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4" y="1053550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DE0772A8-9508-A64B-68C5-CD64D30DF7DA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4" y="1564570"/>
            <a:ext cx="98665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8" name="Content Placeholder 19">
            <a:extLst>
              <a:ext uri="{FF2B5EF4-FFF2-40B4-BE49-F238E27FC236}">
                <a16:creationId xmlns:a16="http://schemas.microsoft.com/office/drawing/2014/main" id="{F7AF398D-3197-8F88-3647-3B11F50C99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2017643"/>
            <a:ext cx="9866569" cy="282876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3967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Pattern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7B10F18B-C382-84FB-D55F-FF816F627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Freeform 1">
            <a:extLst>
              <a:ext uri="{FF2B5EF4-FFF2-40B4-BE49-F238E27FC236}">
                <a16:creationId xmlns:a16="http://schemas.microsoft.com/office/drawing/2014/main" id="{338C377D-034B-C6EB-F59F-D29AE842AC0D}"/>
              </a:ext>
            </a:extLst>
          </p:cNvPr>
          <p:cNvSpPr/>
          <p:nvPr userDrawn="1"/>
        </p:nvSpPr>
        <p:spPr>
          <a:xfrm>
            <a:off x="255079" y="5639998"/>
            <a:ext cx="790892" cy="962541"/>
          </a:xfrm>
          <a:custGeom>
            <a:avLst/>
            <a:gdLst>
              <a:gd name="connsiteX0" fmla="*/ 676275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2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75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2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67A4404-CAA4-2361-ED57-CEE502D5B645}"/>
              </a:ext>
            </a:extLst>
          </p:cNvPr>
          <p:cNvSpPr/>
          <p:nvPr userDrawn="1"/>
        </p:nvSpPr>
        <p:spPr>
          <a:xfrm>
            <a:off x="207029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C90384A-32D4-7B78-CA7A-B084B07CDF95}"/>
              </a:ext>
            </a:extLst>
          </p:cNvPr>
          <p:cNvSpPr/>
          <p:nvPr userDrawn="1"/>
        </p:nvSpPr>
        <p:spPr>
          <a:xfrm>
            <a:off x="388543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94490EE-FF53-202E-7069-DFF3323FB3E2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A19C6A7-4DAB-9B0E-2E7A-16CC010A8F5B}"/>
              </a:ext>
            </a:extLst>
          </p:cNvPr>
          <p:cNvSpPr/>
          <p:nvPr userDrawn="1"/>
        </p:nvSpPr>
        <p:spPr>
          <a:xfrm>
            <a:off x="116268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0190AD4-C38D-47A8-C93E-4F66292460B8}"/>
              </a:ext>
            </a:extLst>
          </p:cNvPr>
          <p:cNvSpPr/>
          <p:nvPr userDrawn="1"/>
        </p:nvSpPr>
        <p:spPr>
          <a:xfrm>
            <a:off x="1162621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5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5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64CD5A9-957E-A5C1-E149-BF477DB74D8B}"/>
              </a:ext>
            </a:extLst>
          </p:cNvPr>
          <p:cNvSpPr/>
          <p:nvPr userDrawn="1"/>
        </p:nvSpPr>
        <p:spPr>
          <a:xfrm>
            <a:off x="297783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5 w 790892"/>
              <a:gd name="connsiteY9" fmla="*/ 261311 h 956907"/>
              <a:gd name="connsiteX10" fmla="*/ 790765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3"/>
                </a:lnTo>
                <a:cubicBezTo>
                  <a:pt x="790765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F31B87A-CB8A-F117-C2E4-4056D317CA5B}"/>
              </a:ext>
            </a:extLst>
          </p:cNvPr>
          <p:cNvSpPr/>
          <p:nvPr userDrawn="1"/>
        </p:nvSpPr>
        <p:spPr>
          <a:xfrm>
            <a:off x="2977769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7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D23DC07-4457-26B6-7A34-47AB4348C90D}"/>
              </a:ext>
            </a:extLst>
          </p:cNvPr>
          <p:cNvSpPr/>
          <p:nvPr userDrawn="1"/>
        </p:nvSpPr>
        <p:spPr>
          <a:xfrm>
            <a:off x="4792979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8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7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BCF4787-01EB-C5A5-42CA-9193DEF53DE2}"/>
              </a:ext>
            </a:extLst>
          </p:cNvPr>
          <p:cNvSpPr/>
          <p:nvPr userDrawn="1"/>
        </p:nvSpPr>
        <p:spPr>
          <a:xfrm>
            <a:off x="4792916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2C2DA96A-8EB4-5F7A-1562-93CA3FC83416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EEB0527-5F86-728D-D189-544B223C9C2F}"/>
              </a:ext>
            </a:extLst>
          </p:cNvPr>
          <p:cNvSpPr/>
          <p:nvPr userDrawn="1"/>
        </p:nvSpPr>
        <p:spPr>
          <a:xfrm>
            <a:off x="7515732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8C9E6F5-A3FB-668F-8A7E-E430AF8B5A68}"/>
              </a:ext>
            </a:extLst>
          </p:cNvPr>
          <p:cNvSpPr/>
          <p:nvPr userDrawn="1"/>
        </p:nvSpPr>
        <p:spPr>
          <a:xfrm>
            <a:off x="933088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6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6" y="673806"/>
                  <a:pt x="126" y="624277"/>
                  <a:pt x="126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6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339A6F9B-BEAD-98DE-6B9E-C91FEE012FF5}"/>
              </a:ext>
            </a:extLst>
          </p:cNvPr>
          <p:cNvSpPr/>
          <p:nvPr userDrawn="1"/>
        </p:nvSpPr>
        <p:spPr>
          <a:xfrm>
            <a:off x="1114602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36F9CCE-AF86-4459-AF4B-A349EA2BA51D}"/>
              </a:ext>
            </a:extLst>
          </p:cNvPr>
          <p:cNvSpPr/>
          <p:nvPr userDrawn="1"/>
        </p:nvSpPr>
        <p:spPr>
          <a:xfrm>
            <a:off x="6608127" y="5161335"/>
            <a:ext cx="790892" cy="956907"/>
          </a:xfrm>
          <a:custGeom>
            <a:avLst/>
            <a:gdLst>
              <a:gd name="connsiteX0" fmla="*/ 19303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3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3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BA2C016-DFBE-036F-D55F-0D3B6F512724}"/>
              </a:ext>
            </a:extLst>
          </p:cNvPr>
          <p:cNvSpPr/>
          <p:nvPr userDrawn="1"/>
        </p:nvSpPr>
        <p:spPr>
          <a:xfrm>
            <a:off x="6608064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6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6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01B30C1-2EEE-ED01-88E2-F81D2B982EC3}"/>
              </a:ext>
            </a:extLst>
          </p:cNvPr>
          <p:cNvSpPr/>
          <p:nvPr userDrawn="1"/>
        </p:nvSpPr>
        <p:spPr>
          <a:xfrm>
            <a:off x="842327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CFDF558-3143-CA8F-F073-C9540BED65F8}"/>
              </a:ext>
            </a:extLst>
          </p:cNvPr>
          <p:cNvSpPr/>
          <p:nvPr userDrawn="1"/>
        </p:nvSpPr>
        <p:spPr>
          <a:xfrm>
            <a:off x="8423211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2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0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DDED790A-88A8-57F8-55E4-328E389A5C08}"/>
              </a:ext>
            </a:extLst>
          </p:cNvPr>
          <p:cNvSpPr/>
          <p:nvPr userDrawn="1"/>
        </p:nvSpPr>
        <p:spPr>
          <a:xfrm>
            <a:off x="1023842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8E271A8C-CF85-5BE9-6EC7-8C7EF428E390}"/>
              </a:ext>
            </a:extLst>
          </p:cNvPr>
          <p:cNvSpPr/>
          <p:nvPr userDrawn="1"/>
        </p:nvSpPr>
        <p:spPr>
          <a:xfrm>
            <a:off x="10238358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3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1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3" y="484220"/>
                </a:lnTo>
                <a:cubicBezTo>
                  <a:pt x="780035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64AAB5B-FB09-07C0-E5D1-3E108094D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CBF4215-2DE8-F475-D0F7-DC07C16AF1EE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0" name="Content Placeholder 19">
            <a:extLst>
              <a:ext uri="{FF2B5EF4-FFF2-40B4-BE49-F238E27FC236}">
                <a16:creationId xmlns:a16="http://schemas.microsoft.com/office/drawing/2014/main" id="{D68FD229-4FCB-BF16-305D-324C6ED1A6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3"/>
            <a:ext cx="4817518" cy="2736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8A6A134F-DCBC-B616-EC6B-95CDC4755B3E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21312" y="1683838"/>
            <a:ext cx="4817518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2" name="Content Placeholder 19">
            <a:extLst>
              <a:ext uri="{FF2B5EF4-FFF2-40B4-BE49-F238E27FC236}">
                <a16:creationId xmlns:a16="http://schemas.microsoft.com/office/drawing/2014/main" id="{7FC15841-C565-8F0B-991B-E21FB6D818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1312" y="2118033"/>
            <a:ext cx="4817518" cy="2736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6926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-Pattern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263228D2-6C8D-46B5-1D42-60F02A7A0E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Freeform 1">
            <a:extLst>
              <a:ext uri="{FF2B5EF4-FFF2-40B4-BE49-F238E27FC236}">
                <a16:creationId xmlns:a16="http://schemas.microsoft.com/office/drawing/2014/main" id="{45BF0638-01EF-C513-19F9-8E2516B69A07}"/>
              </a:ext>
            </a:extLst>
          </p:cNvPr>
          <p:cNvSpPr/>
          <p:nvPr userDrawn="1"/>
        </p:nvSpPr>
        <p:spPr>
          <a:xfrm>
            <a:off x="255079" y="5639998"/>
            <a:ext cx="790892" cy="962541"/>
          </a:xfrm>
          <a:custGeom>
            <a:avLst/>
            <a:gdLst>
              <a:gd name="connsiteX0" fmla="*/ 676275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2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75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2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1C04AC2-7955-077C-8F02-B73E55FB9D0D}"/>
              </a:ext>
            </a:extLst>
          </p:cNvPr>
          <p:cNvSpPr/>
          <p:nvPr userDrawn="1"/>
        </p:nvSpPr>
        <p:spPr>
          <a:xfrm>
            <a:off x="207029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CB79CF1-521B-E0D6-D4FE-073AD2345EA3}"/>
              </a:ext>
            </a:extLst>
          </p:cNvPr>
          <p:cNvSpPr/>
          <p:nvPr userDrawn="1"/>
        </p:nvSpPr>
        <p:spPr>
          <a:xfrm>
            <a:off x="388543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2769974-9DA7-82A3-81CB-99F7C463B0F8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48DB9A7-4252-DEF8-1703-75FA88C32191}"/>
              </a:ext>
            </a:extLst>
          </p:cNvPr>
          <p:cNvSpPr/>
          <p:nvPr userDrawn="1"/>
        </p:nvSpPr>
        <p:spPr>
          <a:xfrm>
            <a:off x="116268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79A6A6B-A11C-F6D2-2664-0FF75FBB5537}"/>
              </a:ext>
            </a:extLst>
          </p:cNvPr>
          <p:cNvSpPr/>
          <p:nvPr userDrawn="1"/>
        </p:nvSpPr>
        <p:spPr>
          <a:xfrm>
            <a:off x="1162621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5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5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D10503C-BDE6-AC84-6836-66E519C7DFCC}"/>
              </a:ext>
            </a:extLst>
          </p:cNvPr>
          <p:cNvSpPr/>
          <p:nvPr userDrawn="1"/>
        </p:nvSpPr>
        <p:spPr>
          <a:xfrm>
            <a:off x="297783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5 w 790892"/>
              <a:gd name="connsiteY9" fmla="*/ 261311 h 956907"/>
              <a:gd name="connsiteX10" fmla="*/ 790765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3"/>
                </a:lnTo>
                <a:cubicBezTo>
                  <a:pt x="790765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D123A383-D4EE-6911-656E-44F17108732C}"/>
              </a:ext>
            </a:extLst>
          </p:cNvPr>
          <p:cNvSpPr/>
          <p:nvPr userDrawn="1"/>
        </p:nvSpPr>
        <p:spPr>
          <a:xfrm>
            <a:off x="2977769" y="6118383"/>
            <a:ext cx="790955" cy="484219"/>
          </a:xfrm>
          <a:custGeom>
            <a:avLst/>
            <a:gdLst>
              <a:gd name="connsiteX0" fmla="*/ 190 w 790955"/>
              <a:gd name="connsiteY0" fmla="*/ 366554 h 484219"/>
              <a:gd name="connsiteX1" fmla="*/ 190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7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0" y="366554"/>
                </a:moveTo>
                <a:cubicBezTo>
                  <a:pt x="190" y="401098"/>
                  <a:pt x="190" y="431769"/>
                  <a:pt x="190" y="459835"/>
                </a:cubicBezTo>
                <a:cubicBezTo>
                  <a:pt x="190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342563B-307A-0D93-CEBC-E69CA8712E31}"/>
              </a:ext>
            </a:extLst>
          </p:cNvPr>
          <p:cNvSpPr/>
          <p:nvPr userDrawn="1"/>
        </p:nvSpPr>
        <p:spPr>
          <a:xfrm>
            <a:off x="4792979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8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7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7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7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1B5F1F22-1B8B-86C0-243D-C6C15B30CFC1}"/>
              </a:ext>
            </a:extLst>
          </p:cNvPr>
          <p:cNvSpPr/>
          <p:nvPr userDrawn="1"/>
        </p:nvSpPr>
        <p:spPr>
          <a:xfrm>
            <a:off x="4792916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8 w 790955"/>
              <a:gd name="connsiteY9" fmla="*/ 2508 h 484219"/>
              <a:gd name="connsiteX10" fmla="*/ 388557 w 790955"/>
              <a:gd name="connsiteY10" fmla="*/ 2445 h 484219"/>
              <a:gd name="connsiteX11" fmla="*/ 11621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8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3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E3D3AC1-78B3-F93A-CB9C-0D63621FCFE4}"/>
              </a:ext>
            </a:extLst>
          </p:cNvPr>
          <p:cNvSpPr/>
          <p:nvPr userDrawn="1"/>
        </p:nvSpPr>
        <p:spPr>
          <a:xfrm>
            <a:off x="5700585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7C84519B-8AA4-1B20-EED7-3CC5EE1E8F18}"/>
              </a:ext>
            </a:extLst>
          </p:cNvPr>
          <p:cNvSpPr/>
          <p:nvPr userDrawn="1"/>
        </p:nvSpPr>
        <p:spPr>
          <a:xfrm>
            <a:off x="7515732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5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1 w 790892"/>
              <a:gd name="connsiteY6" fmla="*/ 242261 h 962541"/>
              <a:gd name="connsiteX7" fmla="*/ 388557 w 790892"/>
              <a:gd name="connsiteY7" fmla="*/ 2421 h 962541"/>
              <a:gd name="connsiteX8" fmla="*/ 405448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3 w 790892"/>
              <a:gd name="connsiteY12" fmla="*/ 364435 h 962541"/>
              <a:gd name="connsiteX13" fmla="*/ 790893 w 790892"/>
              <a:gd name="connsiteY13" fmla="*/ 938157 h 962541"/>
              <a:gd name="connsiteX14" fmla="*/ 766509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4" y="962478"/>
                  <a:pt x="445" y="951429"/>
                  <a:pt x="445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8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3" y="364435"/>
                  <a:pt x="790893" y="364435"/>
                </a:cubicBezTo>
                <a:lnTo>
                  <a:pt x="790893" y="938157"/>
                </a:lnTo>
                <a:cubicBezTo>
                  <a:pt x="790893" y="951619"/>
                  <a:pt x="779971" y="962541"/>
                  <a:pt x="766509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26F88B8-0C82-E22A-88C2-463C85B58680}"/>
              </a:ext>
            </a:extLst>
          </p:cNvPr>
          <p:cNvSpPr/>
          <p:nvPr userDrawn="1"/>
        </p:nvSpPr>
        <p:spPr>
          <a:xfrm>
            <a:off x="9330880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6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5 w 790892"/>
              <a:gd name="connsiteY10" fmla="*/ 261311 h 962541"/>
              <a:gd name="connsiteX11" fmla="*/ 790765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6" y="673806"/>
                  <a:pt x="126" y="624277"/>
                  <a:pt x="126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6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5" y="261311"/>
                </a:cubicBezTo>
                <a:lnTo>
                  <a:pt x="790765" y="295092"/>
                </a:lnTo>
                <a:cubicBezTo>
                  <a:pt x="790765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D729846-2315-2B1C-0414-74FA00B6EED9}"/>
              </a:ext>
            </a:extLst>
          </p:cNvPr>
          <p:cNvSpPr/>
          <p:nvPr userDrawn="1"/>
        </p:nvSpPr>
        <p:spPr>
          <a:xfrm>
            <a:off x="11146028" y="5639998"/>
            <a:ext cx="790892" cy="962541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6B4C632-0B9E-DA5E-9271-896DDD4CCB45}"/>
              </a:ext>
            </a:extLst>
          </p:cNvPr>
          <p:cNvSpPr/>
          <p:nvPr userDrawn="1"/>
        </p:nvSpPr>
        <p:spPr>
          <a:xfrm>
            <a:off x="6608127" y="5161335"/>
            <a:ext cx="790892" cy="956907"/>
          </a:xfrm>
          <a:custGeom>
            <a:avLst/>
            <a:gdLst>
              <a:gd name="connsiteX0" fmla="*/ 19303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2 w 790892"/>
              <a:gd name="connsiteY11" fmla="*/ 364435 h 956907"/>
              <a:gd name="connsiteX12" fmla="*/ 790892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7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3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2" y="364435"/>
                  <a:pt x="790892" y="364435"/>
                </a:cubicBezTo>
                <a:lnTo>
                  <a:pt x="790892" y="942602"/>
                </a:lnTo>
                <a:cubicBezTo>
                  <a:pt x="790892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3" y="828619"/>
                  <a:pt x="386334" y="830715"/>
                </a:cubicBezTo>
                <a:lnTo>
                  <a:pt x="19367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B9FA750-C93F-AC5F-CF3C-82DDC5A103B3}"/>
              </a:ext>
            </a:extLst>
          </p:cNvPr>
          <p:cNvSpPr/>
          <p:nvPr userDrawn="1"/>
        </p:nvSpPr>
        <p:spPr>
          <a:xfrm>
            <a:off x="6608064" y="6118383"/>
            <a:ext cx="790955" cy="484219"/>
          </a:xfrm>
          <a:custGeom>
            <a:avLst/>
            <a:gdLst>
              <a:gd name="connsiteX0" fmla="*/ 191 w 790955"/>
              <a:gd name="connsiteY0" fmla="*/ 366554 h 484219"/>
              <a:gd name="connsiteX1" fmla="*/ 191 w 790955"/>
              <a:gd name="connsiteY1" fmla="*/ 459835 h 484219"/>
              <a:gd name="connsiteX2" fmla="*/ 24574 w 790955"/>
              <a:gd name="connsiteY2" fmla="*/ 484220 h 484219"/>
              <a:gd name="connsiteX3" fmla="*/ 766572 w 790955"/>
              <a:gd name="connsiteY3" fmla="*/ 484220 h 484219"/>
              <a:gd name="connsiteX4" fmla="*/ 790956 w 790955"/>
              <a:gd name="connsiteY4" fmla="*/ 459835 h 484219"/>
              <a:gd name="connsiteX5" fmla="*/ 790956 w 790955"/>
              <a:gd name="connsiteY5" fmla="*/ 364458 h 484219"/>
              <a:gd name="connsiteX6" fmla="*/ 790829 w 790955"/>
              <a:gd name="connsiteY6" fmla="*/ 295116 h 484219"/>
              <a:gd name="connsiteX7" fmla="*/ 790829 w 790955"/>
              <a:gd name="connsiteY7" fmla="*/ 261334 h 484219"/>
              <a:gd name="connsiteX8" fmla="*/ 779780 w 790955"/>
              <a:gd name="connsiteY8" fmla="*/ 242602 h 484219"/>
              <a:gd name="connsiteX9" fmla="*/ 405447 w 790955"/>
              <a:gd name="connsiteY9" fmla="*/ 2508 h 484219"/>
              <a:gd name="connsiteX10" fmla="*/ 388556 w 790955"/>
              <a:gd name="connsiteY10" fmla="*/ 2445 h 484219"/>
              <a:gd name="connsiteX11" fmla="*/ 11620 w 790955"/>
              <a:gd name="connsiteY11" fmla="*/ 242284 h 484219"/>
              <a:gd name="connsiteX12" fmla="*/ 0 w 790955"/>
              <a:gd name="connsiteY12" fmla="*/ 262477 h 484219"/>
              <a:gd name="connsiteX13" fmla="*/ 0 w 790955"/>
              <a:gd name="connsiteY13" fmla="*/ 304832 h 484219"/>
              <a:gd name="connsiteX14" fmla="*/ 127 w 790955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5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6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95483455-7515-0E9E-F2FA-7C0E4E9D71A2}"/>
              </a:ext>
            </a:extLst>
          </p:cNvPr>
          <p:cNvSpPr/>
          <p:nvPr userDrawn="1"/>
        </p:nvSpPr>
        <p:spPr>
          <a:xfrm>
            <a:off x="8423275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4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0 w 790892"/>
              <a:gd name="connsiteY5" fmla="*/ 242261 h 956907"/>
              <a:gd name="connsiteX6" fmla="*/ 388556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0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4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0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115CA679-CAE4-7FB6-E6FD-394646ACC47C}"/>
              </a:ext>
            </a:extLst>
          </p:cNvPr>
          <p:cNvSpPr/>
          <p:nvPr userDrawn="1"/>
        </p:nvSpPr>
        <p:spPr>
          <a:xfrm>
            <a:off x="8423211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2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0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2" y="484220"/>
                </a:lnTo>
                <a:cubicBezTo>
                  <a:pt x="780034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0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C76A7124-3B82-960A-AE04-80962B28B83A}"/>
              </a:ext>
            </a:extLst>
          </p:cNvPr>
          <p:cNvSpPr/>
          <p:nvPr userDrawn="1"/>
        </p:nvSpPr>
        <p:spPr>
          <a:xfrm>
            <a:off x="10238422" y="5161335"/>
            <a:ext cx="790892" cy="956907"/>
          </a:xfrm>
          <a:custGeom>
            <a:avLst/>
            <a:gdLst>
              <a:gd name="connsiteX0" fmla="*/ 19304 w 790892"/>
              <a:gd name="connsiteY0" fmla="*/ 956128 h 956907"/>
              <a:gd name="connsiteX1" fmla="*/ 445 w 790892"/>
              <a:gd name="connsiteY1" fmla="*/ 942602 h 956907"/>
              <a:gd name="connsiteX2" fmla="*/ 127 w 790892"/>
              <a:gd name="connsiteY2" fmla="*/ 366593 h 956907"/>
              <a:gd name="connsiteX3" fmla="*/ 0 w 790892"/>
              <a:gd name="connsiteY3" fmla="*/ 304744 h 956907"/>
              <a:gd name="connsiteX4" fmla="*/ 0 w 790892"/>
              <a:gd name="connsiteY4" fmla="*/ 262390 h 956907"/>
              <a:gd name="connsiteX5" fmla="*/ 11621 w 790892"/>
              <a:gd name="connsiteY5" fmla="*/ 242261 h 956907"/>
              <a:gd name="connsiteX6" fmla="*/ 388557 w 790892"/>
              <a:gd name="connsiteY6" fmla="*/ 2421 h 956907"/>
              <a:gd name="connsiteX7" fmla="*/ 405447 w 790892"/>
              <a:gd name="connsiteY7" fmla="*/ 2485 h 956907"/>
              <a:gd name="connsiteX8" fmla="*/ 779780 w 790892"/>
              <a:gd name="connsiteY8" fmla="*/ 242578 h 956907"/>
              <a:gd name="connsiteX9" fmla="*/ 790766 w 790892"/>
              <a:gd name="connsiteY9" fmla="*/ 261311 h 956907"/>
              <a:gd name="connsiteX10" fmla="*/ 790766 w 790892"/>
              <a:gd name="connsiteY10" fmla="*/ 295093 h 956907"/>
              <a:gd name="connsiteX11" fmla="*/ 790893 w 790892"/>
              <a:gd name="connsiteY11" fmla="*/ 364435 h 956907"/>
              <a:gd name="connsiteX12" fmla="*/ 790893 w 790892"/>
              <a:gd name="connsiteY12" fmla="*/ 942602 h 956907"/>
              <a:gd name="connsiteX13" fmla="*/ 772096 w 790892"/>
              <a:gd name="connsiteY13" fmla="*/ 956064 h 956907"/>
              <a:gd name="connsiteX14" fmla="*/ 405321 w 790892"/>
              <a:gd name="connsiteY14" fmla="*/ 830715 h 956907"/>
              <a:gd name="connsiteX15" fmla="*/ 386334 w 790892"/>
              <a:gd name="connsiteY15" fmla="*/ 830715 h 956907"/>
              <a:gd name="connsiteX16" fmla="*/ 19368 w 790892"/>
              <a:gd name="connsiteY16" fmla="*/ 956000 h 95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0892" h="956907">
                <a:moveTo>
                  <a:pt x="19304" y="956128"/>
                </a:moveTo>
                <a:cubicBezTo>
                  <a:pt x="10096" y="959303"/>
                  <a:pt x="508" y="952381"/>
                  <a:pt x="445" y="942602"/>
                </a:cubicBezTo>
                <a:cubicBezTo>
                  <a:pt x="127" y="674378"/>
                  <a:pt x="127" y="625800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9"/>
                  <a:pt x="4699" y="246642"/>
                  <a:pt x="11621" y="242261"/>
                </a:cubicBezTo>
                <a:cubicBezTo>
                  <a:pt x="64262" y="208732"/>
                  <a:pt x="288036" y="66048"/>
                  <a:pt x="388557" y="2421"/>
                </a:cubicBezTo>
                <a:cubicBezTo>
                  <a:pt x="393700" y="-818"/>
                  <a:pt x="400304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3"/>
                </a:lnTo>
                <a:cubicBezTo>
                  <a:pt x="790766" y="295093"/>
                  <a:pt x="790893" y="364435"/>
                  <a:pt x="790893" y="364435"/>
                </a:cubicBezTo>
                <a:lnTo>
                  <a:pt x="790893" y="942602"/>
                </a:lnTo>
                <a:cubicBezTo>
                  <a:pt x="790893" y="952381"/>
                  <a:pt x="781304" y="959239"/>
                  <a:pt x="772096" y="956064"/>
                </a:cubicBezTo>
                <a:lnTo>
                  <a:pt x="405321" y="830715"/>
                </a:lnTo>
                <a:cubicBezTo>
                  <a:pt x="399161" y="828619"/>
                  <a:pt x="392494" y="828619"/>
                  <a:pt x="386334" y="830715"/>
                </a:cubicBezTo>
                <a:lnTo>
                  <a:pt x="19368" y="956000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65849E72-005B-E14B-82A6-655CD75DEC83}"/>
              </a:ext>
            </a:extLst>
          </p:cNvPr>
          <p:cNvSpPr/>
          <p:nvPr userDrawn="1"/>
        </p:nvSpPr>
        <p:spPr>
          <a:xfrm>
            <a:off x="10238358" y="6118383"/>
            <a:ext cx="790956" cy="484219"/>
          </a:xfrm>
          <a:custGeom>
            <a:avLst/>
            <a:gdLst>
              <a:gd name="connsiteX0" fmla="*/ 191 w 790956"/>
              <a:gd name="connsiteY0" fmla="*/ 366554 h 484219"/>
              <a:gd name="connsiteX1" fmla="*/ 191 w 790956"/>
              <a:gd name="connsiteY1" fmla="*/ 459835 h 484219"/>
              <a:gd name="connsiteX2" fmla="*/ 24574 w 790956"/>
              <a:gd name="connsiteY2" fmla="*/ 484220 h 484219"/>
              <a:gd name="connsiteX3" fmla="*/ 766573 w 790956"/>
              <a:gd name="connsiteY3" fmla="*/ 484220 h 484219"/>
              <a:gd name="connsiteX4" fmla="*/ 790956 w 790956"/>
              <a:gd name="connsiteY4" fmla="*/ 459835 h 484219"/>
              <a:gd name="connsiteX5" fmla="*/ 790956 w 790956"/>
              <a:gd name="connsiteY5" fmla="*/ 364458 h 484219"/>
              <a:gd name="connsiteX6" fmla="*/ 790829 w 790956"/>
              <a:gd name="connsiteY6" fmla="*/ 295116 h 484219"/>
              <a:gd name="connsiteX7" fmla="*/ 790829 w 790956"/>
              <a:gd name="connsiteY7" fmla="*/ 261334 h 484219"/>
              <a:gd name="connsiteX8" fmla="*/ 779780 w 790956"/>
              <a:gd name="connsiteY8" fmla="*/ 242602 h 484219"/>
              <a:gd name="connsiteX9" fmla="*/ 405447 w 790956"/>
              <a:gd name="connsiteY9" fmla="*/ 2508 h 484219"/>
              <a:gd name="connsiteX10" fmla="*/ 388557 w 790956"/>
              <a:gd name="connsiteY10" fmla="*/ 2445 h 484219"/>
              <a:gd name="connsiteX11" fmla="*/ 11621 w 790956"/>
              <a:gd name="connsiteY11" fmla="*/ 242284 h 484219"/>
              <a:gd name="connsiteX12" fmla="*/ 0 w 790956"/>
              <a:gd name="connsiteY12" fmla="*/ 262477 h 484219"/>
              <a:gd name="connsiteX13" fmla="*/ 0 w 790956"/>
              <a:gd name="connsiteY13" fmla="*/ 304832 h 484219"/>
              <a:gd name="connsiteX14" fmla="*/ 127 w 790956"/>
              <a:gd name="connsiteY14" fmla="*/ 366681 h 484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0956" h="484219">
                <a:moveTo>
                  <a:pt x="191" y="366554"/>
                </a:moveTo>
                <a:cubicBezTo>
                  <a:pt x="191" y="401098"/>
                  <a:pt x="191" y="431769"/>
                  <a:pt x="191" y="459835"/>
                </a:cubicBezTo>
                <a:cubicBezTo>
                  <a:pt x="191" y="473298"/>
                  <a:pt x="11113" y="484220"/>
                  <a:pt x="24574" y="484220"/>
                </a:cubicBezTo>
                <a:lnTo>
                  <a:pt x="766573" y="484220"/>
                </a:lnTo>
                <a:cubicBezTo>
                  <a:pt x="780035" y="484220"/>
                  <a:pt x="790956" y="473298"/>
                  <a:pt x="790956" y="459835"/>
                </a:cubicBezTo>
                <a:lnTo>
                  <a:pt x="790956" y="364458"/>
                </a:lnTo>
                <a:lnTo>
                  <a:pt x="790829" y="295116"/>
                </a:lnTo>
                <a:lnTo>
                  <a:pt x="790829" y="261334"/>
                </a:lnTo>
                <a:cubicBezTo>
                  <a:pt x="790194" y="253714"/>
                  <a:pt x="786257" y="246729"/>
                  <a:pt x="779780" y="242602"/>
                </a:cubicBezTo>
                <a:lnTo>
                  <a:pt x="405447" y="2508"/>
                </a:lnTo>
                <a:cubicBezTo>
                  <a:pt x="400304" y="-793"/>
                  <a:pt x="393764" y="-857"/>
                  <a:pt x="388557" y="2445"/>
                </a:cubicBezTo>
                <a:cubicBezTo>
                  <a:pt x="287972" y="66072"/>
                  <a:pt x="64262" y="208757"/>
                  <a:pt x="11621" y="242284"/>
                </a:cubicBezTo>
                <a:cubicBezTo>
                  <a:pt x="4699" y="246666"/>
                  <a:pt x="127" y="254286"/>
                  <a:pt x="0" y="262477"/>
                </a:cubicBezTo>
                <a:lnTo>
                  <a:pt x="0" y="304832"/>
                </a:lnTo>
                <a:cubicBezTo>
                  <a:pt x="0" y="304832"/>
                  <a:pt x="127" y="366681"/>
                  <a:pt x="127" y="366681"/>
                </a:cubicBez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215C2EB-7B49-A38E-0A85-E6ADE8FA6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4527"/>
            <a:ext cx="9866569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5CBC725A-C79C-086E-6B9B-2A160F9FA24E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2" name="Content Placeholder 19">
            <a:extLst>
              <a:ext uri="{FF2B5EF4-FFF2-40B4-BE49-F238E27FC236}">
                <a16:creationId xmlns:a16="http://schemas.microsoft.com/office/drawing/2014/main" id="{877BABF9-643E-10CF-7981-E9C0FE6CCC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5" y="2118034"/>
            <a:ext cx="3091654" cy="27110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ACCCB31C-E2B2-0F51-01B7-FEE1533F626D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550173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4" name="Content Placeholder 19">
            <a:extLst>
              <a:ext uri="{FF2B5EF4-FFF2-40B4-BE49-F238E27FC236}">
                <a16:creationId xmlns:a16="http://schemas.microsoft.com/office/drawing/2014/main" id="{1B65A95F-68F5-C8A6-59B6-6C9E6F34917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50173" y="2118034"/>
            <a:ext cx="3091654" cy="27110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5" name="Content Placeholder 19">
            <a:extLst>
              <a:ext uri="{FF2B5EF4-FFF2-40B4-BE49-F238E27FC236}">
                <a16:creationId xmlns:a16="http://schemas.microsoft.com/office/drawing/2014/main" id="{271AE2A7-C373-2881-AF4A-76AB970380F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49356" y="2118034"/>
            <a:ext cx="3091654" cy="27110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120BA793-46F3-ED13-723E-6B0F5BEE0CC7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949355" y="1683838"/>
            <a:ext cx="3091654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401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6756EF89-7983-6B66-E176-F7D61FC0C33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000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F2710-FC3C-27DC-6499-365E8CF85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5165" y="242471"/>
            <a:ext cx="5225882" cy="6360069"/>
          </a:xfrm>
          <a:custGeom>
            <a:avLst/>
            <a:gdLst>
              <a:gd name="connsiteX0" fmla="*/ 2623219 w 5225882"/>
              <a:gd name="connsiteY0" fmla="*/ 1 h 6360069"/>
              <a:gd name="connsiteX1" fmla="*/ 2679024 w 5225882"/>
              <a:gd name="connsiteY1" fmla="*/ 16423 h 6360069"/>
              <a:gd name="connsiteX2" fmla="*/ 5152458 w 5225882"/>
              <a:gd name="connsiteY2" fmla="*/ 1602857 h 6360069"/>
              <a:gd name="connsiteX3" fmla="*/ 5225050 w 5225882"/>
              <a:gd name="connsiteY3" fmla="*/ 1726636 h 6360069"/>
              <a:gd name="connsiteX4" fmla="*/ 5225050 w 5225882"/>
              <a:gd name="connsiteY4" fmla="*/ 1949847 h 6360069"/>
              <a:gd name="connsiteX5" fmla="*/ 5225882 w 5225882"/>
              <a:gd name="connsiteY5" fmla="*/ 2408037 h 6360069"/>
              <a:gd name="connsiteX6" fmla="*/ 5225882 w 5225882"/>
              <a:gd name="connsiteY6" fmla="*/ 6198950 h 6360069"/>
              <a:gd name="connsiteX7" fmla="*/ 5064763 w 5225882"/>
              <a:gd name="connsiteY7" fmla="*/ 6360069 h 6360069"/>
              <a:gd name="connsiteX8" fmla="*/ 4468118 w 5225882"/>
              <a:gd name="connsiteY8" fmla="*/ 6360069 h 6360069"/>
              <a:gd name="connsiteX9" fmla="*/ 4468118 w 5225882"/>
              <a:gd name="connsiteY9" fmla="*/ 6359653 h 6360069"/>
              <a:gd name="connsiteX10" fmla="*/ 164476 w 5225882"/>
              <a:gd name="connsiteY10" fmla="*/ 6359653 h 6360069"/>
              <a:gd name="connsiteX11" fmla="*/ 2934 w 5225882"/>
              <a:gd name="connsiteY11" fmla="*/ 6198111 h 6360069"/>
              <a:gd name="connsiteX12" fmla="*/ 839 w 5225882"/>
              <a:gd name="connsiteY12" fmla="*/ 2422295 h 6360069"/>
              <a:gd name="connsiteX13" fmla="*/ 0 w 5225882"/>
              <a:gd name="connsiteY13" fmla="*/ 2013623 h 6360069"/>
              <a:gd name="connsiteX14" fmla="*/ 0 w 5225882"/>
              <a:gd name="connsiteY14" fmla="*/ 1733766 h 6360069"/>
              <a:gd name="connsiteX15" fmla="*/ 76780 w 5225882"/>
              <a:gd name="connsiteY15" fmla="*/ 1600762 h 6360069"/>
              <a:gd name="connsiteX16" fmla="*/ 2567415 w 5225882"/>
              <a:gd name="connsiteY16" fmla="*/ 16000 h 6360069"/>
              <a:gd name="connsiteX17" fmla="*/ 2623219 w 5225882"/>
              <a:gd name="connsiteY17" fmla="*/ 1 h 636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25882" h="6360069">
                <a:moveTo>
                  <a:pt x="2623219" y="1"/>
                </a:moveTo>
                <a:cubicBezTo>
                  <a:pt x="2642624" y="54"/>
                  <a:pt x="2662029" y="5511"/>
                  <a:pt x="2679024" y="16423"/>
                </a:cubicBezTo>
                <a:lnTo>
                  <a:pt x="5152458" y="1602857"/>
                </a:lnTo>
                <a:cubicBezTo>
                  <a:pt x="5195256" y="1630126"/>
                  <a:pt x="5221270" y="1676703"/>
                  <a:pt x="5225050" y="1726636"/>
                </a:cubicBezTo>
                <a:lnTo>
                  <a:pt x="5225050" y="1949847"/>
                </a:lnTo>
                <a:cubicBezTo>
                  <a:pt x="5225050" y="1949847"/>
                  <a:pt x="5225882" y="2408037"/>
                  <a:pt x="5225882" y="2408037"/>
                </a:cubicBezTo>
                <a:lnTo>
                  <a:pt x="5225882" y="6198950"/>
                </a:lnTo>
                <a:cubicBezTo>
                  <a:pt x="5225882" y="6287901"/>
                  <a:pt x="5153714" y="6360069"/>
                  <a:pt x="5064763" y="6360069"/>
                </a:cubicBezTo>
                <a:lnTo>
                  <a:pt x="4468118" y="6360069"/>
                </a:lnTo>
                <a:lnTo>
                  <a:pt x="4468118" y="6359653"/>
                </a:lnTo>
                <a:lnTo>
                  <a:pt x="164476" y="6359653"/>
                </a:lnTo>
                <a:cubicBezTo>
                  <a:pt x="75941" y="6359653"/>
                  <a:pt x="2934" y="6286646"/>
                  <a:pt x="2934" y="6198111"/>
                </a:cubicBezTo>
                <a:cubicBezTo>
                  <a:pt x="839" y="4452230"/>
                  <a:pt x="839" y="4124963"/>
                  <a:pt x="839" y="2422295"/>
                </a:cubicBezTo>
                <a:lnTo>
                  <a:pt x="0" y="2013623"/>
                </a:lnTo>
                <a:lnTo>
                  <a:pt x="0" y="1733766"/>
                </a:lnTo>
                <a:cubicBezTo>
                  <a:pt x="839" y="1679637"/>
                  <a:pt x="31049" y="1629710"/>
                  <a:pt x="76780" y="1600762"/>
                </a:cubicBezTo>
                <a:cubicBezTo>
                  <a:pt x="424617" y="1379216"/>
                  <a:pt x="1903221" y="436420"/>
                  <a:pt x="2567415" y="16000"/>
                </a:cubicBezTo>
                <a:cubicBezTo>
                  <a:pt x="2584410" y="5299"/>
                  <a:pt x="2603814" y="-51"/>
                  <a:pt x="2623219" y="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74AEAFE-C738-8B14-8F88-8AFD0F6F7E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CF016-B443-C244-7FC5-F80D2919B554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096000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41A8175-904F-973A-105D-5C2EE3787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87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AC7475A-D825-27AD-E90C-6D6F89113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13326030-A74D-2B00-AF2B-8DF9972FFEF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52354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F2710-FC3C-27DC-6499-365E8CF85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11038" y="242471"/>
            <a:ext cx="5225882" cy="6360069"/>
          </a:xfrm>
          <a:custGeom>
            <a:avLst/>
            <a:gdLst>
              <a:gd name="connsiteX0" fmla="*/ 2623219 w 5225882"/>
              <a:gd name="connsiteY0" fmla="*/ 1 h 6360069"/>
              <a:gd name="connsiteX1" fmla="*/ 2679024 w 5225882"/>
              <a:gd name="connsiteY1" fmla="*/ 16423 h 6360069"/>
              <a:gd name="connsiteX2" fmla="*/ 5152458 w 5225882"/>
              <a:gd name="connsiteY2" fmla="*/ 1602857 h 6360069"/>
              <a:gd name="connsiteX3" fmla="*/ 5225050 w 5225882"/>
              <a:gd name="connsiteY3" fmla="*/ 1726636 h 6360069"/>
              <a:gd name="connsiteX4" fmla="*/ 5225050 w 5225882"/>
              <a:gd name="connsiteY4" fmla="*/ 1949847 h 6360069"/>
              <a:gd name="connsiteX5" fmla="*/ 5225882 w 5225882"/>
              <a:gd name="connsiteY5" fmla="*/ 2408037 h 6360069"/>
              <a:gd name="connsiteX6" fmla="*/ 5225882 w 5225882"/>
              <a:gd name="connsiteY6" fmla="*/ 6198950 h 6360069"/>
              <a:gd name="connsiteX7" fmla="*/ 5064763 w 5225882"/>
              <a:gd name="connsiteY7" fmla="*/ 6360069 h 6360069"/>
              <a:gd name="connsiteX8" fmla="*/ 4468118 w 5225882"/>
              <a:gd name="connsiteY8" fmla="*/ 6360069 h 6360069"/>
              <a:gd name="connsiteX9" fmla="*/ 4468118 w 5225882"/>
              <a:gd name="connsiteY9" fmla="*/ 6359653 h 6360069"/>
              <a:gd name="connsiteX10" fmla="*/ 164476 w 5225882"/>
              <a:gd name="connsiteY10" fmla="*/ 6359653 h 6360069"/>
              <a:gd name="connsiteX11" fmla="*/ 2934 w 5225882"/>
              <a:gd name="connsiteY11" fmla="*/ 6198111 h 6360069"/>
              <a:gd name="connsiteX12" fmla="*/ 839 w 5225882"/>
              <a:gd name="connsiteY12" fmla="*/ 2422295 h 6360069"/>
              <a:gd name="connsiteX13" fmla="*/ 0 w 5225882"/>
              <a:gd name="connsiteY13" fmla="*/ 2013623 h 6360069"/>
              <a:gd name="connsiteX14" fmla="*/ 0 w 5225882"/>
              <a:gd name="connsiteY14" fmla="*/ 1733766 h 6360069"/>
              <a:gd name="connsiteX15" fmla="*/ 76780 w 5225882"/>
              <a:gd name="connsiteY15" fmla="*/ 1600762 h 6360069"/>
              <a:gd name="connsiteX16" fmla="*/ 2567415 w 5225882"/>
              <a:gd name="connsiteY16" fmla="*/ 16000 h 6360069"/>
              <a:gd name="connsiteX17" fmla="*/ 2623219 w 5225882"/>
              <a:gd name="connsiteY17" fmla="*/ 1 h 636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225882" h="6360069">
                <a:moveTo>
                  <a:pt x="2623219" y="1"/>
                </a:moveTo>
                <a:cubicBezTo>
                  <a:pt x="2642624" y="54"/>
                  <a:pt x="2662029" y="5511"/>
                  <a:pt x="2679024" y="16423"/>
                </a:cubicBezTo>
                <a:lnTo>
                  <a:pt x="5152458" y="1602857"/>
                </a:lnTo>
                <a:cubicBezTo>
                  <a:pt x="5195256" y="1630126"/>
                  <a:pt x="5221270" y="1676703"/>
                  <a:pt x="5225050" y="1726636"/>
                </a:cubicBezTo>
                <a:lnTo>
                  <a:pt x="5225050" y="1949847"/>
                </a:lnTo>
                <a:cubicBezTo>
                  <a:pt x="5225050" y="1949847"/>
                  <a:pt x="5225882" y="2408037"/>
                  <a:pt x="5225882" y="2408037"/>
                </a:cubicBezTo>
                <a:lnTo>
                  <a:pt x="5225882" y="6198950"/>
                </a:lnTo>
                <a:cubicBezTo>
                  <a:pt x="5225882" y="6287901"/>
                  <a:pt x="5153714" y="6360069"/>
                  <a:pt x="5064763" y="6360069"/>
                </a:cubicBezTo>
                <a:lnTo>
                  <a:pt x="4468118" y="6360069"/>
                </a:lnTo>
                <a:lnTo>
                  <a:pt x="4468118" y="6359653"/>
                </a:lnTo>
                <a:lnTo>
                  <a:pt x="164476" y="6359653"/>
                </a:lnTo>
                <a:cubicBezTo>
                  <a:pt x="75941" y="6359653"/>
                  <a:pt x="2934" y="6286646"/>
                  <a:pt x="2934" y="6198111"/>
                </a:cubicBezTo>
                <a:cubicBezTo>
                  <a:pt x="839" y="4452230"/>
                  <a:pt x="839" y="4124963"/>
                  <a:pt x="839" y="2422295"/>
                </a:cubicBezTo>
                <a:lnTo>
                  <a:pt x="0" y="2013623"/>
                </a:lnTo>
                <a:lnTo>
                  <a:pt x="0" y="1733766"/>
                </a:lnTo>
                <a:cubicBezTo>
                  <a:pt x="839" y="1679637"/>
                  <a:pt x="31049" y="1629710"/>
                  <a:pt x="76780" y="1600762"/>
                </a:cubicBezTo>
                <a:cubicBezTo>
                  <a:pt x="424617" y="1379216"/>
                  <a:pt x="1903221" y="436420"/>
                  <a:pt x="2567415" y="16000"/>
                </a:cubicBezTo>
                <a:cubicBezTo>
                  <a:pt x="2584410" y="5299"/>
                  <a:pt x="2603814" y="-51"/>
                  <a:pt x="2623219" y="1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74AEAFE-C738-8B14-8F88-8AFD0F6F7E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590E34F-25CD-9CAB-1F93-8354EFF3C35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152354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401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A57A958-155C-1F7A-B19A-B7CFDB627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086" y="2402355"/>
            <a:ext cx="4540470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78D02C94-62A0-CD93-19B7-0DEFAA12A11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9087" y="3366448"/>
            <a:ext cx="4540469" cy="29063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CBC6268-D4AF-AC51-E402-B95341FBF85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599087" y="2913375"/>
            <a:ext cx="45404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35" name="Picture Placeholder 134">
            <a:extLst>
              <a:ext uri="{FF2B5EF4-FFF2-40B4-BE49-F238E27FC236}">
                <a16:creationId xmlns:a16="http://schemas.microsoft.com/office/drawing/2014/main" id="{FA0298AF-8A88-BE85-1060-ED09E5A808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851787 w 12191999"/>
              <a:gd name="connsiteY0" fmla="*/ 622268 h 6858000"/>
              <a:gd name="connsiteX1" fmla="*/ 879625 w 12191999"/>
              <a:gd name="connsiteY1" fmla="*/ 637883 h 6858000"/>
              <a:gd name="connsiteX2" fmla="*/ 893277 w 12191999"/>
              <a:gd name="connsiteY2" fmla="*/ 667955 h 6858000"/>
              <a:gd name="connsiteX3" fmla="*/ 891586 w 12191999"/>
              <a:gd name="connsiteY3" fmla="*/ 699793 h 6858000"/>
              <a:gd name="connsiteX4" fmla="*/ 891582 w 12191999"/>
              <a:gd name="connsiteY4" fmla="*/ 699793 h 6858000"/>
              <a:gd name="connsiteX5" fmla="*/ 867360 w 12191999"/>
              <a:gd name="connsiteY5" fmla="*/ 738114 h 6858000"/>
              <a:gd name="connsiteX6" fmla="*/ 838249 w 12191999"/>
              <a:gd name="connsiteY6" fmla="*/ 747879 h 6858000"/>
              <a:gd name="connsiteX7" fmla="*/ 790819 w 12191999"/>
              <a:gd name="connsiteY7" fmla="*/ 747843 h 6858000"/>
              <a:gd name="connsiteX8" fmla="*/ 788827 w 12191999"/>
              <a:gd name="connsiteY8" fmla="*/ 745852 h 6858000"/>
              <a:gd name="connsiteX9" fmla="*/ 788792 w 12191999"/>
              <a:gd name="connsiteY9" fmla="*/ 641512 h 6858000"/>
              <a:gd name="connsiteX10" fmla="*/ 790641 w 12191999"/>
              <a:gd name="connsiteY10" fmla="*/ 638773 h 6858000"/>
              <a:gd name="connsiteX11" fmla="*/ 847764 w 12191999"/>
              <a:gd name="connsiteY11" fmla="*/ 622386 h 6858000"/>
              <a:gd name="connsiteX12" fmla="*/ 851787 w 12191999"/>
              <a:gd name="connsiteY12" fmla="*/ 622268 h 6858000"/>
              <a:gd name="connsiteX13" fmla="*/ 790947 w 12191999"/>
              <a:gd name="connsiteY13" fmla="*/ 510426 h 6858000"/>
              <a:gd name="connsiteX14" fmla="*/ 798959 w 12191999"/>
              <a:gd name="connsiteY14" fmla="*/ 510426 h 6858000"/>
              <a:gd name="connsiteX15" fmla="*/ 831973 w 12191999"/>
              <a:gd name="connsiteY15" fmla="*/ 510776 h 6858000"/>
              <a:gd name="connsiteX16" fmla="*/ 859857 w 12191999"/>
              <a:gd name="connsiteY16" fmla="*/ 516527 h 6858000"/>
              <a:gd name="connsiteX17" fmla="*/ 880607 w 12191999"/>
              <a:gd name="connsiteY17" fmla="*/ 542333 h 6858000"/>
              <a:gd name="connsiteX18" fmla="*/ 874177 w 12191999"/>
              <a:gd name="connsiteY18" fmla="*/ 574580 h 6858000"/>
              <a:gd name="connsiteX19" fmla="*/ 806873 w 12191999"/>
              <a:gd name="connsiteY19" fmla="*/ 616032 h 6858000"/>
              <a:gd name="connsiteX20" fmla="*/ 791537 w 12191999"/>
              <a:gd name="connsiteY20" fmla="*/ 621918 h 6858000"/>
              <a:gd name="connsiteX21" fmla="*/ 788817 w 12191999"/>
              <a:gd name="connsiteY21" fmla="*/ 620056 h 6858000"/>
              <a:gd name="connsiteX22" fmla="*/ 788940 w 12191999"/>
              <a:gd name="connsiteY22" fmla="*/ 538418 h 6858000"/>
              <a:gd name="connsiteX23" fmla="*/ 788942 w 12191999"/>
              <a:gd name="connsiteY23" fmla="*/ 538421 h 6858000"/>
              <a:gd name="connsiteX24" fmla="*/ 788942 w 12191999"/>
              <a:gd name="connsiteY24" fmla="*/ 512430 h 6858000"/>
              <a:gd name="connsiteX25" fmla="*/ 790947 w 12191999"/>
              <a:gd name="connsiteY25" fmla="*/ 510426 h 6858000"/>
              <a:gd name="connsiteX26" fmla="*/ 727176 w 12191999"/>
              <a:gd name="connsiteY26" fmla="*/ 494837 h 6858000"/>
              <a:gd name="connsiteX27" fmla="*/ 725465 w 12191999"/>
              <a:gd name="connsiteY27" fmla="*/ 497886 h 6858000"/>
              <a:gd name="connsiteX28" fmla="*/ 736711 w 12191999"/>
              <a:gd name="connsiteY28" fmla="*/ 516333 h 6858000"/>
              <a:gd name="connsiteX29" fmla="*/ 737970 w 12191999"/>
              <a:gd name="connsiteY29" fmla="*/ 520742 h 6858000"/>
              <a:gd name="connsiteX30" fmla="*/ 737970 w 12191999"/>
              <a:gd name="connsiteY30" fmla="*/ 520667 h 6858000"/>
              <a:gd name="connsiteX31" fmla="*/ 737970 w 12191999"/>
              <a:gd name="connsiteY31" fmla="*/ 763525 h 6858000"/>
              <a:gd name="connsiteX32" fmla="*/ 740984 w 12191999"/>
              <a:gd name="connsiteY32" fmla="*/ 766514 h 6858000"/>
              <a:gd name="connsiteX33" fmla="*/ 850684 w 12191999"/>
              <a:gd name="connsiteY33" fmla="*/ 766514 h 6858000"/>
              <a:gd name="connsiteX34" fmla="*/ 884846 w 12191999"/>
              <a:gd name="connsiteY34" fmla="*/ 761544 h 6858000"/>
              <a:gd name="connsiteX35" fmla="*/ 925849 w 12191999"/>
              <a:gd name="connsiteY35" fmla="*/ 737695 h 6858000"/>
              <a:gd name="connsiteX36" fmla="*/ 947658 w 12191999"/>
              <a:gd name="connsiteY36" fmla="*/ 689922 h 6858000"/>
              <a:gd name="connsiteX37" fmla="*/ 938934 w 12191999"/>
              <a:gd name="connsiteY37" fmla="*/ 643977 h 6858000"/>
              <a:gd name="connsiteX38" fmla="*/ 938937 w 12191999"/>
              <a:gd name="connsiteY38" fmla="*/ 643974 h 6858000"/>
              <a:gd name="connsiteX39" fmla="*/ 893188 w 12191999"/>
              <a:gd name="connsiteY39" fmla="*/ 609239 h 6858000"/>
              <a:gd name="connsiteX40" fmla="*/ 879862 w 12191999"/>
              <a:gd name="connsiteY40" fmla="*/ 607328 h 6858000"/>
              <a:gd name="connsiteX41" fmla="*/ 879615 w 12191999"/>
              <a:gd name="connsiteY41" fmla="*/ 605966 h 6858000"/>
              <a:gd name="connsiteX42" fmla="*/ 911160 w 12191999"/>
              <a:gd name="connsiteY42" fmla="*/ 585634 h 6858000"/>
              <a:gd name="connsiteX43" fmla="*/ 930810 w 12191999"/>
              <a:gd name="connsiteY43" fmla="*/ 543378 h 6858000"/>
              <a:gd name="connsiteX44" fmla="*/ 914761 w 12191999"/>
              <a:gd name="connsiteY44" fmla="*/ 509606 h 6858000"/>
              <a:gd name="connsiteX45" fmla="*/ 889088 w 12191999"/>
              <a:gd name="connsiteY45" fmla="*/ 498265 h 6858000"/>
              <a:gd name="connsiteX46" fmla="*/ 855459 w 12191999"/>
              <a:gd name="connsiteY46" fmla="*/ 494857 h 6858000"/>
              <a:gd name="connsiteX47" fmla="*/ 737970 w 12191999"/>
              <a:gd name="connsiteY47" fmla="*/ 494837 h 6858000"/>
              <a:gd name="connsiteX48" fmla="*/ 643630 w 12191999"/>
              <a:gd name="connsiteY48" fmla="*/ 494827 h 6858000"/>
              <a:gd name="connsiteX49" fmla="*/ 641910 w 12191999"/>
              <a:gd name="connsiteY49" fmla="*/ 497862 h 6858000"/>
              <a:gd name="connsiteX50" fmla="*/ 653396 w 12191999"/>
              <a:gd name="connsiteY50" fmla="*/ 517034 h 6858000"/>
              <a:gd name="connsiteX51" fmla="*/ 654256 w 12191999"/>
              <a:gd name="connsiteY51" fmla="*/ 520169 h 6858000"/>
              <a:gd name="connsiteX52" fmla="*/ 654292 w 12191999"/>
              <a:gd name="connsiteY52" fmla="*/ 571083 h 6858000"/>
              <a:gd name="connsiteX53" fmla="*/ 654295 w 12191999"/>
              <a:gd name="connsiteY53" fmla="*/ 620214 h 6858000"/>
              <a:gd name="connsiteX54" fmla="*/ 651580 w 12191999"/>
              <a:gd name="connsiteY54" fmla="*/ 621908 h 6858000"/>
              <a:gd name="connsiteX55" fmla="*/ 606908 w 12191999"/>
              <a:gd name="connsiteY55" fmla="*/ 606246 h 6858000"/>
              <a:gd name="connsiteX56" fmla="*/ 604719 w 12191999"/>
              <a:gd name="connsiteY56" fmla="*/ 606243 h 6858000"/>
              <a:gd name="connsiteX57" fmla="*/ 559494 w 12191999"/>
              <a:gd name="connsiteY57" fmla="*/ 621955 h 6858000"/>
              <a:gd name="connsiteX58" fmla="*/ 556715 w 12191999"/>
              <a:gd name="connsiteY58" fmla="*/ 621955 h 6858000"/>
              <a:gd name="connsiteX59" fmla="*/ 556712 w 12191999"/>
              <a:gd name="connsiteY59" fmla="*/ 620185 h 6858000"/>
              <a:gd name="connsiteX60" fmla="*/ 556712 w 12191999"/>
              <a:gd name="connsiteY60" fmla="*/ 497846 h 6858000"/>
              <a:gd name="connsiteX61" fmla="*/ 553703 w 12191999"/>
              <a:gd name="connsiteY61" fmla="*/ 494837 h 6858000"/>
              <a:gd name="connsiteX62" fmla="*/ 495212 w 12191999"/>
              <a:gd name="connsiteY62" fmla="*/ 494837 h 6858000"/>
              <a:gd name="connsiteX63" fmla="*/ 493501 w 12191999"/>
              <a:gd name="connsiteY63" fmla="*/ 497886 h 6858000"/>
              <a:gd name="connsiteX64" fmla="*/ 504750 w 12191999"/>
              <a:gd name="connsiteY64" fmla="*/ 516412 h 6858000"/>
              <a:gd name="connsiteX65" fmla="*/ 506009 w 12191999"/>
              <a:gd name="connsiteY65" fmla="*/ 520821 h 6858000"/>
              <a:gd name="connsiteX66" fmla="*/ 506012 w 12191999"/>
              <a:gd name="connsiteY66" fmla="*/ 740605 h 6858000"/>
              <a:gd name="connsiteX67" fmla="*/ 504816 w 12191999"/>
              <a:gd name="connsiteY67" fmla="*/ 744797 h 6858000"/>
              <a:gd name="connsiteX68" fmla="*/ 493478 w 12191999"/>
              <a:gd name="connsiteY68" fmla="*/ 763465 h 6858000"/>
              <a:gd name="connsiteX69" fmla="*/ 495192 w 12191999"/>
              <a:gd name="connsiteY69" fmla="*/ 766514 h 6858000"/>
              <a:gd name="connsiteX70" fmla="*/ 567499 w 12191999"/>
              <a:gd name="connsiteY70" fmla="*/ 766514 h 6858000"/>
              <a:gd name="connsiteX71" fmla="*/ 569220 w 12191999"/>
              <a:gd name="connsiteY71" fmla="*/ 763475 h 6858000"/>
              <a:gd name="connsiteX72" fmla="*/ 557800 w 12191999"/>
              <a:gd name="connsiteY72" fmla="*/ 744441 h 6858000"/>
              <a:gd name="connsiteX73" fmla="*/ 556824 w 12191999"/>
              <a:gd name="connsiteY73" fmla="*/ 740865 h 6858000"/>
              <a:gd name="connsiteX74" fmla="*/ 556785 w 12191999"/>
              <a:gd name="connsiteY74" fmla="*/ 667328 h 6858000"/>
              <a:gd name="connsiteX75" fmla="*/ 556771 w 12191999"/>
              <a:gd name="connsiteY75" fmla="*/ 659699 h 6858000"/>
              <a:gd name="connsiteX76" fmla="*/ 556765 w 12191999"/>
              <a:gd name="connsiteY76" fmla="*/ 654475 h 6858000"/>
              <a:gd name="connsiteX77" fmla="*/ 558202 w 12191999"/>
              <a:gd name="connsiteY77" fmla="*/ 651986 h 6858000"/>
              <a:gd name="connsiteX78" fmla="*/ 604713 w 12191999"/>
              <a:gd name="connsiteY78" fmla="*/ 622393 h 6858000"/>
              <a:gd name="connsiteX79" fmla="*/ 606799 w 12191999"/>
              <a:gd name="connsiteY79" fmla="*/ 622399 h 6858000"/>
              <a:gd name="connsiteX80" fmla="*/ 652987 w 12191999"/>
              <a:gd name="connsiteY80" fmla="*/ 652023 h 6858000"/>
              <a:gd name="connsiteX81" fmla="*/ 654345 w 12191999"/>
              <a:gd name="connsiteY81" fmla="*/ 654336 h 6858000"/>
              <a:gd name="connsiteX82" fmla="*/ 654351 w 12191999"/>
              <a:gd name="connsiteY82" fmla="*/ 658509 h 6858000"/>
              <a:gd name="connsiteX83" fmla="*/ 654365 w 12191999"/>
              <a:gd name="connsiteY83" fmla="*/ 667065 h 6858000"/>
              <a:gd name="connsiteX84" fmla="*/ 654365 w 12191999"/>
              <a:gd name="connsiteY84" fmla="*/ 763495 h 6858000"/>
              <a:gd name="connsiteX85" fmla="*/ 657374 w 12191999"/>
              <a:gd name="connsiteY85" fmla="*/ 766504 h 6858000"/>
              <a:gd name="connsiteX86" fmla="*/ 716218 w 12191999"/>
              <a:gd name="connsiteY86" fmla="*/ 766504 h 6858000"/>
              <a:gd name="connsiteX87" fmla="*/ 717938 w 12191999"/>
              <a:gd name="connsiteY87" fmla="*/ 763468 h 6858000"/>
              <a:gd name="connsiteX88" fmla="*/ 706696 w 12191999"/>
              <a:gd name="connsiteY88" fmla="*/ 744702 h 6858000"/>
              <a:gd name="connsiteX89" fmla="*/ 705664 w 12191999"/>
              <a:gd name="connsiteY89" fmla="*/ 740905 h 6858000"/>
              <a:gd name="connsiteX90" fmla="*/ 705618 w 12191999"/>
              <a:gd name="connsiteY90" fmla="*/ 497836 h 6858000"/>
              <a:gd name="connsiteX91" fmla="*/ 702609 w 12191999"/>
              <a:gd name="connsiteY91" fmla="*/ 494827 h 6858000"/>
              <a:gd name="connsiteX92" fmla="*/ 957183 w 12191999"/>
              <a:gd name="connsiteY92" fmla="*/ 494827 h 6858000"/>
              <a:gd name="connsiteX93" fmla="*/ 955472 w 12191999"/>
              <a:gd name="connsiteY93" fmla="*/ 497876 h 6858000"/>
              <a:gd name="connsiteX94" fmla="*/ 966718 w 12191999"/>
              <a:gd name="connsiteY94" fmla="*/ 516405 h 6858000"/>
              <a:gd name="connsiteX95" fmla="*/ 967977 w 12191999"/>
              <a:gd name="connsiteY95" fmla="*/ 520815 h 6858000"/>
              <a:gd name="connsiteX96" fmla="*/ 967977 w 12191999"/>
              <a:gd name="connsiteY96" fmla="*/ 578087 h 6858000"/>
              <a:gd name="connsiteX97" fmla="*/ 967960 w 12191999"/>
              <a:gd name="connsiteY97" fmla="*/ 578087 h 6858000"/>
              <a:gd name="connsiteX98" fmla="*/ 967960 w 12191999"/>
              <a:gd name="connsiteY98" fmla="*/ 740608 h 6858000"/>
              <a:gd name="connsiteX99" fmla="*/ 966701 w 12191999"/>
              <a:gd name="connsiteY99" fmla="*/ 745018 h 6858000"/>
              <a:gd name="connsiteX100" fmla="*/ 955456 w 12191999"/>
              <a:gd name="connsiteY100" fmla="*/ 763465 h 6858000"/>
              <a:gd name="connsiteX101" fmla="*/ 957166 w 12191999"/>
              <a:gd name="connsiteY101" fmla="*/ 766514 h 6858000"/>
              <a:gd name="connsiteX102" fmla="*/ 1029563 w 12191999"/>
              <a:gd name="connsiteY102" fmla="*/ 766514 h 6858000"/>
              <a:gd name="connsiteX103" fmla="*/ 1031273 w 12191999"/>
              <a:gd name="connsiteY103" fmla="*/ 763465 h 6858000"/>
              <a:gd name="connsiteX104" fmla="*/ 1020028 w 12191999"/>
              <a:gd name="connsiteY104" fmla="*/ 745018 h 6858000"/>
              <a:gd name="connsiteX105" fmla="*/ 1018779 w 12191999"/>
              <a:gd name="connsiteY105" fmla="*/ 740744 h 6858000"/>
              <a:gd name="connsiteX106" fmla="*/ 1018759 w 12191999"/>
              <a:gd name="connsiteY106" fmla="*/ 625020 h 6858000"/>
              <a:gd name="connsiteX107" fmla="*/ 1021778 w 12191999"/>
              <a:gd name="connsiteY107" fmla="*/ 622050 h 6858000"/>
              <a:gd name="connsiteX108" fmla="*/ 1062063 w 12191999"/>
              <a:gd name="connsiteY108" fmla="*/ 630626 h 6858000"/>
              <a:gd name="connsiteX109" fmla="*/ 1089874 w 12191999"/>
              <a:gd name="connsiteY109" fmla="*/ 652112 h 6858000"/>
              <a:gd name="connsiteX110" fmla="*/ 1090460 w 12191999"/>
              <a:gd name="connsiteY110" fmla="*/ 652784 h 6858000"/>
              <a:gd name="connsiteX111" fmla="*/ 1093960 w 12191999"/>
              <a:gd name="connsiteY111" fmla="*/ 651459 h 6858000"/>
              <a:gd name="connsiteX112" fmla="*/ 1093960 w 12191999"/>
              <a:gd name="connsiteY112" fmla="*/ 609470 h 6858000"/>
              <a:gd name="connsiteX113" fmla="*/ 1090955 w 12191999"/>
              <a:gd name="connsiteY113" fmla="*/ 606464 h 6858000"/>
              <a:gd name="connsiteX114" fmla="*/ 1082507 w 12191999"/>
              <a:gd name="connsiteY114" fmla="*/ 606464 h 6858000"/>
              <a:gd name="connsiteX115" fmla="*/ 1082507 w 12191999"/>
              <a:gd name="connsiteY115" fmla="*/ 606461 h 6858000"/>
              <a:gd name="connsiteX116" fmla="*/ 1020839 w 12191999"/>
              <a:gd name="connsiteY116" fmla="*/ 606461 h 6858000"/>
              <a:gd name="connsiteX117" fmla="*/ 1018835 w 12191999"/>
              <a:gd name="connsiteY117" fmla="*/ 604457 h 6858000"/>
              <a:gd name="connsiteX118" fmla="*/ 1018835 w 12191999"/>
              <a:gd name="connsiteY118" fmla="*/ 512582 h 6858000"/>
              <a:gd name="connsiteX119" fmla="*/ 1020816 w 12191999"/>
              <a:gd name="connsiteY119" fmla="*/ 510578 h 6858000"/>
              <a:gd name="connsiteX120" fmla="*/ 1046441 w 12191999"/>
              <a:gd name="connsiteY120" fmla="*/ 510430 h 6858000"/>
              <a:gd name="connsiteX121" fmla="*/ 1083302 w 12191999"/>
              <a:gd name="connsiteY121" fmla="*/ 513396 h 6858000"/>
              <a:gd name="connsiteX122" fmla="*/ 1119658 w 12191999"/>
              <a:gd name="connsiteY122" fmla="*/ 527983 h 6858000"/>
              <a:gd name="connsiteX123" fmla="*/ 1147482 w 12191999"/>
              <a:gd name="connsiteY123" fmla="*/ 548526 h 6858000"/>
              <a:gd name="connsiteX124" fmla="*/ 1148886 w 12191999"/>
              <a:gd name="connsiteY124" fmla="*/ 550009 h 6858000"/>
              <a:gd name="connsiteX125" fmla="*/ 1152353 w 12191999"/>
              <a:gd name="connsiteY125" fmla="*/ 548642 h 6858000"/>
              <a:gd name="connsiteX126" fmla="*/ 1152353 w 12191999"/>
              <a:gd name="connsiteY126" fmla="*/ 497843 h 6858000"/>
              <a:gd name="connsiteX127" fmla="*/ 1149347 w 12191999"/>
              <a:gd name="connsiteY127" fmla="*/ 494837 h 6858000"/>
              <a:gd name="connsiteX128" fmla="*/ 2878302 w 12191999"/>
              <a:gd name="connsiteY128" fmla="*/ 242468 h 6858000"/>
              <a:gd name="connsiteX129" fmla="*/ 2822499 w 12191999"/>
              <a:gd name="connsiteY129" fmla="*/ 258467 h 6858000"/>
              <a:gd name="connsiteX130" fmla="*/ 331864 w 12191999"/>
              <a:gd name="connsiteY130" fmla="*/ 1843230 h 6858000"/>
              <a:gd name="connsiteX131" fmla="*/ 255077 w 12191999"/>
              <a:gd name="connsiteY131" fmla="*/ 1976234 h 6858000"/>
              <a:gd name="connsiteX132" fmla="*/ 255077 w 12191999"/>
              <a:gd name="connsiteY132" fmla="*/ 2256091 h 6858000"/>
              <a:gd name="connsiteX133" fmla="*/ 255916 w 12191999"/>
              <a:gd name="connsiteY133" fmla="*/ 2664764 h 6858000"/>
              <a:gd name="connsiteX134" fmla="*/ 258018 w 12191999"/>
              <a:gd name="connsiteY134" fmla="*/ 6440581 h 6858000"/>
              <a:gd name="connsiteX135" fmla="*/ 419553 w 12191999"/>
              <a:gd name="connsiteY135" fmla="*/ 6602123 h 6858000"/>
              <a:gd name="connsiteX136" fmla="*/ 4723620 w 12191999"/>
              <a:gd name="connsiteY136" fmla="*/ 6602123 h 6858000"/>
              <a:gd name="connsiteX137" fmla="*/ 4723204 w 12191999"/>
              <a:gd name="connsiteY137" fmla="*/ 6602539 h 6858000"/>
              <a:gd name="connsiteX138" fmla="*/ 5319849 w 12191999"/>
              <a:gd name="connsiteY138" fmla="*/ 6602539 h 6858000"/>
              <a:gd name="connsiteX139" fmla="*/ 5480968 w 12191999"/>
              <a:gd name="connsiteY139" fmla="*/ 6441420 h 6858000"/>
              <a:gd name="connsiteX140" fmla="*/ 5480968 w 12191999"/>
              <a:gd name="connsiteY140" fmla="*/ 2650504 h 6858000"/>
              <a:gd name="connsiteX141" fmla="*/ 5480129 w 12191999"/>
              <a:gd name="connsiteY141" fmla="*/ 2192315 h 6858000"/>
              <a:gd name="connsiteX142" fmla="*/ 5480129 w 12191999"/>
              <a:gd name="connsiteY142" fmla="*/ 1969104 h 6858000"/>
              <a:gd name="connsiteX143" fmla="*/ 5407538 w 12191999"/>
              <a:gd name="connsiteY143" fmla="*/ 1845324 h 6858000"/>
              <a:gd name="connsiteX144" fmla="*/ 2934108 w 12191999"/>
              <a:gd name="connsiteY144" fmla="*/ 258890 h 6858000"/>
              <a:gd name="connsiteX145" fmla="*/ 2878302 w 12191999"/>
              <a:gd name="connsiteY145" fmla="*/ 242468 h 6858000"/>
              <a:gd name="connsiteX146" fmla="*/ 0 w 12191999"/>
              <a:gd name="connsiteY146" fmla="*/ 0 h 6858000"/>
              <a:gd name="connsiteX147" fmla="*/ 12191999 w 12191999"/>
              <a:gd name="connsiteY147" fmla="*/ 0 h 6858000"/>
              <a:gd name="connsiteX148" fmla="*/ 12191999 w 12191999"/>
              <a:gd name="connsiteY148" fmla="*/ 6858000 h 6858000"/>
              <a:gd name="connsiteX149" fmla="*/ 0 w 12191999"/>
              <a:gd name="connsiteY14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12191999" h="6858000">
                <a:moveTo>
                  <a:pt x="851787" y="622268"/>
                </a:moveTo>
                <a:cubicBezTo>
                  <a:pt x="862651" y="624621"/>
                  <a:pt x="872127" y="629538"/>
                  <a:pt x="879625" y="637883"/>
                </a:cubicBezTo>
                <a:cubicBezTo>
                  <a:pt x="887334" y="646463"/>
                  <a:pt x="891497" y="656693"/>
                  <a:pt x="893277" y="667955"/>
                </a:cubicBezTo>
                <a:cubicBezTo>
                  <a:pt x="894971" y="678673"/>
                  <a:pt x="894364" y="689328"/>
                  <a:pt x="891586" y="699793"/>
                </a:cubicBezTo>
                <a:lnTo>
                  <a:pt x="891582" y="699793"/>
                </a:lnTo>
                <a:cubicBezTo>
                  <a:pt x="887529" y="715076"/>
                  <a:pt x="880205" y="728387"/>
                  <a:pt x="867360" y="738114"/>
                </a:cubicBezTo>
                <a:cubicBezTo>
                  <a:pt x="859000" y="744445"/>
                  <a:pt x="848737" y="747807"/>
                  <a:pt x="838249" y="747879"/>
                </a:cubicBezTo>
                <a:cubicBezTo>
                  <a:pt x="824466" y="747978"/>
                  <a:pt x="798238" y="747892"/>
                  <a:pt x="790819" y="747843"/>
                </a:cubicBezTo>
                <a:cubicBezTo>
                  <a:pt x="789718" y="747836"/>
                  <a:pt x="788827" y="746953"/>
                  <a:pt x="788827" y="745852"/>
                </a:cubicBezTo>
                <a:cubicBezTo>
                  <a:pt x="788827" y="734732"/>
                  <a:pt x="788835" y="671765"/>
                  <a:pt x="788792" y="641512"/>
                </a:cubicBezTo>
                <a:cubicBezTo>
                  <a:pt x="788792" y="640306"/>
                  <a:pt x="789519" y="639228"/>
                  <a:pt x="790641" y="638773"/>
                </a:cubicBezTo>
                <a:lnTo>
                  <a:pt x="847764" y="622386"/>
                </a:lnTo>
                <a:cubicBezTo>
                  <a:pt x="848951" y="621928"/>
                  <a:pt x="850502" y="621988"/>
                  <a:pt x="851787" y="622268"/>
                </a:cubicBezTo>
                <a:close/>
                <a:moveTo>
                  <a:pt x="790947" y="510426"/>
                </a:moveTo>
                <a:lnTo>
                  <a:pt x="798959" y="510426"/>
                </a:lnTo>
                <a:cubicBezTo>
                  <a:pt x="809967" y="510473"/>
                  <a:pt x="820978" y="510351"/>
                  <a:pt x="831973" y="510776"/>
                </a:cubicBezTo>
                <a:cubicBezTo>
                  <a:pt x="841534" y="511145"/>
                  <a:pt x="850968" y="512644"/>
                  <a:pt x="859857" y="516527"/>
                </a:cubicBezTo>
                <a:cubicBezTo>
                  <a:pt x="870572" y="521210"/>
                  <a:pt x="878033" y="530637"/>
                  <a:pt x="880607" y="542333"/>
                </a:cubicBezTo>
                <a:cubicBezTo>
                  <a:pt x="883171" y="553994"/>
                  <a:pt x="880779" y="564725"/>
                  <a:pt x="874177" y="574580"/>
                </a:cubicBezTo>
                <a:cubicBezTo>
                  <a:pt x="858370" y="598188"/>
                  <a:pt x="832135" y="605693"/>
                  <a:pt x="806873" y="616032"/>
                </a:cubicBezTo>
                <a:cubicBezTo>
                  <a:pt x="801872" y="618079"/>
                  <a:pt x="796796" y="619938"/>
                  <a:pt x="791537" y="621918"/>
                </a:cubicBezTo>
                <a:cubicBezTo>
                  <a:pt x="790229" y="622413"/>
                  <a:pt x="788821" y="621457"/>
                  <a:pt x="788817" y="620056"/>
                </a:cubicBezTo>
                <a:cubicBezTo>
                  <a:pt x="788807" y="607736"/>
                  <a:pt x="788785" y="563981"/>
                  <a:pt x="788940" y="538418"/>
                </a:cubicBezTo>
                <a:lnTo>
                  <a:pt x="788942" y="538421"/>
                </a:lnTo>
                <a:lnTo>
                  <a:pt x="788942" y="512430"/>
                </a:lnTo>
                <a:cubicBezTo>
                  <a:pt x="788942" y="511323"/>
                  <a:pt x="789840" y="510426"/>
                  <a:pt x="790947" y="510426"/>
                </a:cubicBezTo>
                <a:close/>
                <a:moveTo>
                  <a:pt x="727176" y="494837"/>
                </a:moveTo>
                <a:cubicBezTo>
                  <a:pt x="725610" y="494837"/>
                  <a:pt x="724651" y="496551"/>
                  <a:pt x="725465" y="497886"/>
                </a:cubicBezTo>
                <a:lnTo>
                  <a:pt x="736711" y="516333"/>
                </a:lnTo>
                <a:cubicBezTo>
                  <a:pt x="737534" y="517657"/>
                  <a:pt x="737972" y="519183"/>
                  <a:pt x="737970" y="520742"/>
                </a:cubicBezTo>
                <a:lnTo>
                  <a:pt x="737970" y="520667"/>
                </a:lnTo>
                <a:cubicBezTo>
                  <a:pt x="738003" y="593010"/>
                  <a:pt x="738003" y="690495"/>
                  <a:pt x="737970" y="763525"/>
                </a:cubicBezTo>
                <a:cubicBezTo>
                  <a:pt x="737970" y="765189"/>
                  <a:pt x="739321" y="766520"/>
                  <a:pt x="740984" y="766514"/>
                </a:cubicBezTo>
                <a:lnTo>
                  <a:pt x="850684" y="766514"/>
                </a:lnTo>
                <a:cubicBezTo>
                  <a:pt x="862258" y="766471"/>
                  <a:pt x="873685" y="764691"/>
                  <a:pt x="884846" y="761544"/>
                </a:cubicBezTo>
                <a:cubicBezTo>
                  <a:pt x="900550" y="757117"/>
                  <a:pt x="914548" y="749613"/>
                  <a:pt x="925849" y="737695"/>
                </a:cubicBezTo>
                <a:cubicBezTo>
                  <a:pt x="938525" y="724327"/>
                  <a:pt x="945786" y="708362"/>
                  <a:pt x="947658" y="689922"/>
                </a:cubicBezTo>
                <a:cubicBezTo>
                  <a:pt x="949266" y="674046"/>
                  <a:pt x="946419" y="658071"/>
                  <a:pt x="938934" y="643977"/>
                </a:cubicBezTo>
                <a:lnTo>
                  <a:pt x="938937" y="643974"/>
                </a:lnTo>
                <a:cubicBezTo>
                  <a:pt x="929201" y="625636"/>
                  <a:pt x="914004" y="613857"/>
                  <a:pt x="893188" y="609239"/>
                </a:cubicBezTo>
                <a:cubicBezTo>
                  <a:pt x="888800" y="608267"/>
                  <a:pt x="884285" y="607862"/>
                  <a:pt x="879862" y="607328"/>
                </a:cubicBezTo>
                <a:cubicBezTo>
                  <a:pt x="879154" y="607242"/>
                  <a:pt x="878983" y="606293"/>
                  <a:pt x="879615" y="605966"/>
                </a:cubicBezTo>
                <a:cubicBezTo>
                  <a:pt x="885749" y="602826"/>
                  <a:pt x="903576" y="593297"/>
                  <a:pt x="911160" y="585634"/>
                </a:cubicBezTo>
                <a:cubicBezTo>
                  <a:pt x="922738" y="573934"/>
                  <a:pt x="930500" y="560332"/>
                  <a:pt x="930810" y="543378"/>
                </a:cubicBezTo>
                <a:cubicBezTo>
                  <a:pt x="931063" y="529499"/>
                  <a:pt x="925872" y="518099"/>
                  <a:pt x="914761" y="509606"/>
                </a:cubicBezTo>
                <a:cubicBezTo>
                  <a:pt x="907131" y="503772"/>
                  <a:pt x="898365" y="500397"/>
                  <a:pt x="889088" y="498265"/>
                </a:cubicBezTo>
                <a:cubicBezTo>
                  <a:pt x="878030" y="495720"/>
                  <a:pt x="866767" y="494873"/>
                  <a:pt x="855459" y="494857"/>
                </a:cubicBezTo>
                <a:lnTo>
                  <a:pt x="737970" y="494837"/>
                </a:lnTo>
                <a:close/>
                <a:moveTo>
                  <a:pt x="643630" y="494827"/>
                </a:moveTo>
                <a:cubicBezTo>
                  <a:pt x="642071" y="494827"/>
                  <a:pt x="641109" y="496528"/>
                  <a:pt x="641910" y="497862"/>
                </a:cubicBezTo>
                <a:lnTo>
                  <a:pt x="653396" y="517034"/>
                </a:lnTo>
                <a:cubicBezTo>
                  <a:pt x="653956" y="517984"/>
                  <a:pt x="654253" y="519065"/>
                  <a:pt x="654256" y="520169"/>
                </a:cubicBezTo>
                <a:cubicBezTo>
                  <a:pt x="654279" y="534982"/>
                  <a:pt x="654288" y="553033"/>
                  <a:pt x="654292" y="571083"/>
                </a:cubicBezTo>
                <a:lnTo>
                  <a:pt x="654295" y="620214"/>
                </a:lnTo>
                <a:lnTo>
                  <a:pt x="651580" y="621908"/>
                </a:lnTo>
                <a:lnTo>
                  <a:pt x="606908" y="606246"/>
                </a:lnTo>
                <a:cubicBezTo>
                  <a:pt x="606206" y="605970"/>
                  <a:pt x="605425" y="605970"/>
                  <a:pt x="604719" y="606243"/>
                </a:cubicBezTo>
                <a:lnTo>
                  <a:pt x="559494" y="621955"/>
                </a:lnTo>
                <a:cubicBezTo>
                  <a:pt x="558179" y="622465"/>
                  <a:pt x="556715" y="623362"/>
                  <a:pt x="556715" y="621955"/>
                </a:cubicBezTo>
                <a:lnTo>
                  <a:pt x="556712" y="620185"/>
                </a:lnTo>
                <a:lnTo>
                  <a:pt x="556712" y="497846"/>
                </a:lnTo>
                <a:cubicBezTo>
                  <a:pt x="556712" y="496185"/>
                  <a:pt x="555364" y="494837"/>
                  <a:pt x="553703" y="494837"/>
                </a:cubicBezTo>
                <a:lnTo>
                  <a:pt x="495212" y="494837"/>
                </a:lnTo>
                <a:cubicBezTo>
                  <a:pt x="493649" y="494837"/>
                  <a:pt x="492687" y="496551"/>
                  <a:pt x="493501" y="497886"/>
                </a:cubicBezTo>
                <a:lnTo>
                  <a:pt x="504750" y="516412"/>
                </a:lnTo>
                <a:cubicBezTo>
                  <a:pt x="505574" y="517736"/>
                  <a:pt x="506012" y="519262"/>
                  <a:pt x="506009" y="520821"/>
                </a:cubicBezTo>
                <a:cubicBezTo>
                  <a:pt x="505982" y="594082"/>
                  <a:pt x="505982" y="667342"/>
                  <a:pt x="506012" y="740605"/>
                </a:cubicBezTo>
                <a:cubicBezTo>
                  <a:pt x="506012" y="742088"/>
                  <a:pt x="505597" y="743538"/>
                  <a:pt x="504816" y="744797"/>
                </a:cubicBezTo>
                <a:lnTo>
                  <a:pt x="493478" y="763465"/>
                </a:lnTo>
                <a:cubicBezTo>
                  <a:pt x="492667" y="764803"/>
                  <a:pt x="493630" y="766514"/>
                  <a:pt x="495192" y="766514"/>
                </a:cubicBezTo>
                <a:lnTo>
                  <a:pt x="567499" y="766514"/>
                </a:lnTo>
                <a:cubicBezTo>
                  <a:pt x="569058" y="766514"/>
                  <a:pt x="570021" y="764813"/>
                  <a:pt x="569220" y="763475"/>
                </a:cubicBezTo>
                <a:lnTo>
                  <a:pt x="557800" y="744441"/>
                </a:lnTo>
                <a:cubicBezTo>
                  <a:pt x="557164" y="743364"/>
                  <a:pt x="556827" y="742118"/>
                  <a:pt x="556824" y="740865"/>
                </a:cubicBezTo>
                <a:cubicBezTo>
                  <a:pt x="556778" y="705587"/>
                  <a:pt x="556781" y="700086"/>
                  <a:pt x="556785" y="667328"/>
                </a:cubicBezTo>
                <a:lnTo>
                  <a:pt x="556771" y="659699"/>
                </a:lnTo>
                <a:lnTo>
                  <a:pt x="556765" y="654475"/>
                </a:lnTo>
                <a:cubicBezTo>
                  <a:pt x="556785" y="653466"/>
                  <a:pt x="557351" y="652530"/>
                  <a:pt x="558202" y="651986"/>
                </a:cubicBezTo>
                <a:cubicBezTo>
                  <a:pt x="564695" y="647847"/>
                  <a:pt x="592301" y="630244"/>
                  <a:pt x="604713" y="622393"/>
                </a:cubicBezTo>
                <a:cubicBezTo>
                  <a:pt x="605352" y="621991"/>
                  <a:pt x="606163" y="621991"/>
                  <a:pt x="606799" y="622399"/>
                </a:cubicBezTo>
                <a:lnTo>
                  <a:pt x="652987" y="652023"/>
                </a:lnTo>
                <a:cubicBezTo>
                  <a:pt x="653788" y="652537"/>
                  <a:pt x="654276" y="653397"/>
                  <a:pt x="654345" y="654336"/>
                </a:cubicBezTo>
                <a:lnTo>
                  <a:pt x="654351" y="658509"/>
                </a:lnTo>
                <a:lnTo>
                  <a:pt x="654365" y="667065"/>
                </a:lnTo>
                <a:lnTo>
                  <a:pt x="654365" y="763495"/>
                </a:lnTo>
                <a:cubicBezTo>
                  <a:pt x="654365" y="765156"/>
                  <a:pt x="655713" y="766504"/>
                  <a:pt x="657374" y="766504"/>
                </a:cubicBezTo>
                <a:lnTo>
                  <a:pt x="716218" y="766504"/>
                </a:lnTo>
                <a:cubicBezTo>
                  <a:pt x="717777" y="766504"/>
                  <a:pt x="718739" y="764803"/>
                  <a:pt x="717938" y="763468"/>
                </a:cubicBezTo>
                <a:lnTo>
                  <a:pt x="706696" y="744702"/>
                </a:lnTo>
                <a:cubicBezTo>
                  <a:pt x="706020" y="743552"/>
                  <a:pt x="705664" y="742240"/>
                  <a:pt x="705664" y="740905"/>
                </a:cubicBezTo>
                <a:lnTo>
                  <a:pt x="705618" y="497836"/>
                </a:lnTo>
                <a:cubicBezTo>
                  <a:pt x="705618" y="496175"/>
                  <a:pt x="704270" y="494827"/>
                  <a:pt x="702609" y="494827"/>
                </a:cubicBezTo>
                <a:close/>
                <a:moveTo>
                  <a:pt x="957183" y="494827"/>
                </a:moveTo>
                <a:cubicBezTo>
                  <a:pt x="955617" y="494827"/>
                  <a:pt x="954658" y="496541"/>
                  <a:pt x="955472" y="497876"/>
                </a:cubicBezTo>
                <a:lnTo>
                  <a:pt x="966718" y="516405"/>
                </a:lnTo>
                <a:cubicBezTo>
                  <a:pt x="967542" y="517730"/>
                  <a:pt x="967980" y="519256"/>
                  <a:pt x="967977" y="520815"/>
                </a:cubicBezTo>
                <a:lnTo>
                  <a:pt x="967977" y="578087"/>
                </a:lnTo>
                <a:cubicBezTo>
                  <a:pt x="967977" y="578087"/>
                  <a:pt x="967960" y="578087"/>
                  <a:pt x="967960" y="578087"/>
                </a:cubicBezTo>
                <a:lnTo>
                  <a:pt x="967960" y="740608"/>
                </a:lnTo>
                <a:cubicBezTo>
                  <a:pt x="967960" y="742167"/>
                  <a:pt x="967522" y="743693"/>
                  <a:pt x="966701" y="745018"/>
                </a:cubicBezTo>
                <a:lnTo>
                  <a:pt x="955456" y="763465"/>
                </a:lnTo>
                <a:cubicBezTo>
                  <a:pt x="954642" y="764800"/>
                  <a:pt x="955604" y="766514"/>
                  <a:pt x="957166" y="766514"/>
                </a:cubicBezTo>
                <a:lnTo>
                  <a:pt x="1029563" y="766514"/>
                </a:lnTo>
                <a:cubicBezTo>
                  <a:pt x="1031128" y="766514"/>
                  <a:pt x="1032088" y="764800"/>
                  <a:pt x="1031273" y="763465"/>
                </a:cubicBezTo>
                <a:lnTo>
                  <a:pt x="1020028" y="745018"/>
                </a:lnTo>
                <a:cubicBezTo>
                  <a:pt x="1019230" y="743733"/>
                  <a:pt x="1018802" y="742256"/>
                  <a:pt x="1018779" y="740744"/>
                </a:cubicBezTo>
                <a:cubicBezTo>
                  <a:pt x="1018759" y="698445"/>
                  <a:pt x="1018759" y="637106"/>
                  <a:pt x="1018759" y="625020"/>
                </a:cubicBezTo>
                <a:cubicBezTo>
                  <a:pt x="1018759" y="623362"/>
                  <a:pt x="1020120" y="622050"/>
                  <a:pt x="1021778" y="622050"/>
                </a:cubicBezTo>
                <a:cubicBezTo>
                  <a:pt x="1037377" y="622050"/>
                  <a:pt x="1050439" y="625395"/>
                  <a:pt x="1062063" y="630626"/>
                </a:cubicBezTo>
                <a:cubicBezTo>
                  <a:pt x="1072992" y="635543"/>
                  <a:pt x="1083213" y="641357"/>
                  <a:pt x="1089874" y="652112"/>
                </a:cubicBezTo>
                <a:cubicBezTo>
                  <a:pt x="1090029" y="652362"/>
                  <a:pt x="1090263" y="652556"/>
                  <a:pt x="1090460" y="652784"/>
                </a:cubicBezTo>
                <a:cubicBezTo>
                  <a:pt x="1091676" y="654168"/>
                  <a:pt x="1093960" y="653301"/>
                  <a:pt x="1093960" y="651459"/>
                </a:cubicBezTo>
                <a:lnTo>
                  <a:pt x="1093960" y="609470"/>
                </a:lnTo>
                <a:cubicBezTo>
                  <a:pt x="1093960" y="607809"/>
                  <a:pt x="1092616" y="606464"/>
                  <a:pt x="1090955" y="606464"/>
                </a:cubicBezTo>
                <a:lnTo>
                  <a:pt x="1082507" y="606464"/>
                </a:lnTo>
                <a:lnTo>
                  <a:pt x="1082507" y="606461"/>
                </a:lnTo>
                <a:lnTo>
                  <a:pt x="1020839" y="606461"/>
                </a:lnTo>
                <a:cubicBezTo>
                  <a:pt x="1019731" y="606461"/>
                  <a:pt x="1018835" y="605564"/>
                  <a:pt x="1018835" y="604457"/>
                </a:cubicBezTo>
                <a:lnTo>
                  <a:pt x="1018835" y="512582"/>
                </a:lnTo>
                <a:cubicBezTo>
                  <a:pt x="1018835" y="511481"/>
                  <a:pt x="1019715" y="510588"/>
                  <a:pt x="1020816" y="510578"/>
                </a:cubicBezTo>
                <a:cubicBezTo>
                  <a:pt x="1027104" y="510525"/>
                  <a:pt x="1046207" y="510423"/>
                  <a:pt x="1046441" y="510430"/>
                </a:cubicBezTo>
                <a:cubicBezTo>
                  <a:pt x="1058787" y="510647"/>
                  <a:pt x="1071104" y="511323"/>
                  <a:pt x="1083302" y="513396"/>
                </a:cubicBezTo>
                <a:cubicBezTo>
                  <a:pt x="1096149" y="515578"/>
                  <a:pt x="1108357" y="521415"/>
                  <a:pt x="1119658" y="527983"/>
                </a:cubicBezTo>
                <a:cubicBezTo>
                  <a:pt x="1130175" y="534094"/>
                  <a:pt x="1139143" y="539763"/>
                  <a:pt x="1147482" y="548526"/>
                </a:cubicBezTo>
                <a:cubicBezTo>
                  <a:pt x="1147950" y="549014"/>
                  <a:pt x="1148414" y="549508"/>
                  <a:pt x="1148886" y="550009"/>
                </a:cubicBezTo>
                <a:cubicBezTo>
                  <a:pt x="1150132" y="551334"/>
                  <a:pt x="1152353" y="550458"/>
                  <a:pt x="1152353" y="548642"/>
                </a:cubicBezTo>
                <a:lnTo>
                  <a:pt x="1152353" y="497843"/>
                </a:lnTo>
                <a:cubicBezTo>
                  <a:pt x="1152353" y="496182"/>
                  <a:pt x="1151008" y="494837"/>
                  <a:pt x="1149347" y="494837"/>
                </a:cubicBezTo>
                <a:close/>
                <a:moveTo>
                  <a:pt x="2878302" y="242468"/>
                </a:moveTo>
                <a:cubicBezTo>
                  <a:pt x="2858896" y="242416"/>
                  <a:pt x="2839491" y="247766"/>
                  <a:pt x="2822499" y="258467"/>
                </a:cubicBezTo>
                <a:cubicBezTo>
                  <a:pt x="2158299" y="678888"/>
                  <a:pt x="679694" y="1621684"/>
                  <a:pt x="331864" y="1843230"/>
                </a:cubicBezTo>
                <a:cubicBezTo>
                  <a:pt x="286126" y="1872178"/>
                  <a:pt x="255916" y="1922104"/>
                  <a:pt x="255077" y="1976234"/>
                </a:cubicBezTo>
                <a:lnTo>
                  <a:pt x="255077" y="2256091"/>
                </a:lnTo>
                <a:lnTo>
                  <a:pt x="255916" y="2664764"/>
                </a:lnTo>
                <a:cubicBezTo>
                  <a:pt x="255916" y="4367432"/>
                  <a:pt x="255916" y="4694699"/>
                  <a:pt x="258018" y="6440581"/>
                </a:cubicBezTo>
                <a:cubicBezTo>
                  <a:pt x="258018" y="6529116"/>
                  <a:pt x="331025" y="6602123"/>
                  <a:pt x="419553" y="6602123"/>
                </a:cubicBezTo>
                <a:lnTo>
                  <a:pt x="4723620" y="6602123"/>
                </a:lnTo>
                <a:lnTo>
                  <a:pt x="4723204" y="6602539"/>
                </a:lnTo>
                <a:lnTo>
                  <a:pt x="5319849" y="6602539"/>
                </a:lnTo>
                <a:cubicBezTo>
                  <a:pt x="5408800" y="6602539"/>
                  <a:pt x="5480968" y="6530371"/>
                  <a:pt x="5480968" y="6441420"/>
                </a:cubicBezTo>
                <a:lnTo>
                  <a:pt x="5480968" y="2650504"/>
                </a:lnTo>
                <a:cubicBezTo>
                  <a:pt x="5480968" y="2650504"/>
                  <a:pt x="5480129" y="2192315"/>
                  <a:pt x="5480129" y="2192315"/>
                </a:cubicBezTo>
                <a:lnTo>
                  <a:pt x="5480129" y="1969104"/>
                </a:lnTo>
                <a:cubicBezTo>
                  <a:pt x="5476350" y="1919171"/>
                  <a:pt x="5450335" y="1872594"/>
                  <a:pt x="5407538" y="1845324"/>
                </a:cubicBezTo>
                <a:lnTo>
                  <a:pt x="2934108" y="258890"/>
                </a:lnTo>
                <a:cubicBezTo>
                  <a:pt x="2917114" y="247978"/>
                  <a:pt x="2897707" y="242521"/>
                  <a:pt x="2878302" y="24246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9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Pattern-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52C3B98-E4D1-46FD-39A7-0B7A4898A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5114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1232F8C-0A94-89C7-1814-69A7D866E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" y="2371238"/>
            <a:ext cx="11701669" cy="719689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9767688-C852-D333-E5EC-16E66FB6C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5226"/>
            <a:ext cx="9144000" cy="52800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Bagoss Standard" panose="020B0504060102020204" pitchFamily="34" charset="77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F7BCF30-0139-7CEC-645D-D03EF1B61D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8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7B391E72-B244-844B-CF12-6F946AC8A2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851787 w 12191999"/>
              <a:gd name="connsiteY0" fmla="*/ 622268 h 6858000"/>
              <a:gd name="connsiteX1" fmla="*/ 879625 w 12191999"/>
              <a:gd name="connsiteY1" fmla="*/ 637883 h 6858000"/>
              <a:gd name="connsiteX2" fmla="*/ 893277 w 12191999"/>
              <a:gd name="connsiteY2" fmla="*/ 667955 h 6858000"/>
              <a:gd name="connsiteX3" fmla="*/ 891586 w 12191999"/>
              <a:gd name="connsiteY3" fmla="*/ 699793 h 6858000"/>
              <a:gd name="connsiteX4" fmla="*/ 891582 w 12191999"/>
              <a:gd name="connsiteY4" fmla="*/ 699793 h 6858000"/>
              <a:gd name="connsiteX5" fmla="*/ 867360 w 12191999"/>
              <a:gd name="connsiteY5" fmla="*/ 738114 h 6858000"/>
              <a:gd name="connsiteX6" fmla="*/ 838249 w 12191999"/>
              <a:gd name="connsiteY6" fmla="*/ 747879 h 6858000"/>
              <a:gd name="connsiteX7" fmla="*/ 790819 w 12191999"/>
              <a:gd name="connsiteY7" fmla="*/ 747843 h 6858000"/>
              <a:gd name="connsiteX8" fmla="*/ 788827 w 12191999"/>
              <a:gd name="connsiteY8" fmla="*/ 745852 h 6858000"/>
              <a:gd name="connsiteX9" fmla="*/ 788792 w 12191999"/>
              <a:gd name="connsiteY9" fmla="*/ 641512 h 6858000"/>
              <a:gd name="connsiteX10" fmla="*/ 790641 w 12191999"/>
              <a:gd name="connsiteY10" fmla="*/ 638773 h 6858000"/>
              <a:gd name="connsiteX11" fmla="*/ 847764 w 12191999"/>
              <a:gd name="connsiteY11" fmla="*/ 622386 h 6858000"/>
              <a:gd name="connsiteX12" fmla="*/ 851787 w 12191999"/>
              <a:gd name="connsiteY12" fmla="*/ 622268 h 6858000"/>
              <a:gd name="connsiteX13" fmla="*/ 790947 w 12191999"/>
              <a:gd name="connsiteY13" fmla="*/ 510426 h 6858000"/>
              <a:gd name="connsiteX14" fmla="*/ 798959 w 12191999"/>
              <a:gd name="connsiteY14" fmla="*/ 510426 h 6858000"/>
              <a:gd name="connsiteX15" fmla="*/ 831973 w 12191999"/>
              <a:gd name="connsiteY15" fmla="*/ 510776 h 6858000"/>
              <a:gd name="connsiteX16" fmla="*/ 859857 w 12191999"/>
              <a:gd name="connsiteY16" fmla="*/ 516527 h 6858000"/>
              <a:gd name="connsiteX17" fmla="*/ 880607 w 12191999"/>
              <a:gd name="connsiteY17" fmla="*/ 542333 h 6858000"/>
              <a:gd name="connsiteX18" fmla="*/ 874177 w 12191999"/>
              <a:gd name="connsiteY18" fmla="*/ 574580 h 6858000"/>
              <a:gd name="connsiteX19" fmla="*/ 806873 w 12191999"/>
              <a:gd name="connsiteY19" fmla="*/ 616032 h 6858000"/>
              <a:gd name="connsiteX20" fmla="*/ 791537 w 12191999"/>
              <a:gd name="connsiteY20" fmla="*/ 621918 h 6858000"/>
              <a:gd name="connsiteX21" fmla="*/ 788817 w 12191999"/>
              <a:gd name="connsiteY21" fmla="*/ 620056 h 6858000"/>
              <a:gd name="connsiteX22" fmla="*/ 788940 w 12191999"/>
              <a:gd name="connsiteY22" fmla="*/ 538418 h 6858000"/>
              <a:gd name="connsiteX23" fmla="*/ 788942 w 12191999"/>
              <a:gd name="connsiteY23" fmla="*/ 538421 h 6858000"/>
              <a:gd name="connsiteX24" fmla="*/ 788942 w 12191999"/>
              <a:gd name="connsiteY24" fmla="*/ 512430 h 6858000"/>
              <a:gd name="connsiteX25" fmla="*/ 790947 w 12191999"/>
              <a:gd name="connsiteY25" fmla="*/ 510426 h 6858000"/>
              <a:gd name="connsiteX26" fmla="*/ 727176 w 12191999"/>
              <a:gd name="connsiteY26" fmla="*/ 494837 h 6858000"/>
              <a:gd name="connsiteX27" fmla="*/ 725465 w 12191999"/>
              <a:gd name="connsiteY27" fmla="*/ 497886 h 6858000"/>
              <a:gd name="connsiteX28" fmla="*/ 736711 w 12191999"/>
              <a:gd name="connsiteY28" fmla="*/ 516333 h 6858000"/>
              <a:gd name="connsiteX29" fmla="*/ 737970 w 12191999"/>
              <a:gd name="connsiteY29" fmla="*/ 520742 h 6858000"/>
              <a:gd name="connsiteX30" fmla="*/ 737970 w 12191999"/>
              <a:gd name="connsiteY30" fmla="*/ 520667 h 6858000"/>
              <a:gd name="connsiteX31" fmla="*/ 737970 w 12191999"/>
              <a:gd name="connsiteY31" fmla="*/ 763525 h 6858000"/>
              <a:gd name="connsiteX32" fmla="*/ 740984 w 12191999"/>
              <a:gd name="connsiteY32" fmla="*/ 766514 h 6858000"/>
              <a:gd name="connsiteX33" fmla="*/ 850684 w 12191999"/>
              <a:gd name="connsiteY33" fmla="*/ 766514 h 6858000"/>
              <a:gd name="connsiteX34" fmla="*/ 884846 w 12191999"/>
              <a:gd name="connsiteY34" fmla="*/ 761544 h 6858000"/>
              <a:gd name="connsiteX35" fmla="*/ 925849 w 12191999"/>
              <a:gd name="connsiteY35" fmla="*/ 737695 h 6858000"/>
              <a:gd name="connsiteX36" fmla="*/ 947658 w 12191999"/>
              <a:gd name="connsiteY36" fmla="*/ 689922 h 6858000"/>
              <a:gd name="connsiteX37" fmla="*/ 938934 w 12191999"/>
              <a:gd name="connsiteY37" fmla="*/ 643977 h 6858000"/>
              <a:gd name="connsiteX38" fmla="*/ 938937 w 12191999"/>
              <a:gd name="connsiteY38" fmla="*/ 643974 h 6858000"/>
              <a:gd name="connsiteX39" fmla="*/ 893188 w 12191999"/>
              <a:gd name="connsiteY39" fmla="*/ 609239 h 6858000"/>
              <a:gd name="connsiteX40" fmla="*/ 879862 w 12191999"/>
              <a:gd name="connsiteY40" fmla="*/ 607328 h 6858000"/>
              <a:gd name="connsiteX41" fmla="*/ 879615 w 12191999"/>
              <a:gd name="connsiteY41" fmla="*/ 605966 h 6858000"/>
              <a:gd name="connsiteX42" fmla="*/ 911160 w 12191999"/>
              <a:gd name="connsiteY42" fmla="*/ 585634 h 6858000"/>
              <a:gd name="connsiteX43" fmla="*/ 930810 w 12191999"/>
              <a:gd name="connsiteY43" fmla="*/ 543378 h 6858000"/>
              <a:gd name="connsiteX44" fmla="*/ 914761 w 12191999"/>
              <a:gd name="connsiteY44" fmla="*/ 509606 h 6858000"/>
              <a:gd name="connsiteX45" fmla="*/ 889088 w 12191999"/>
              <a:gd name="connsiteY45" fmla="*/ 498265 h 6858000"/>
              <a:gd name="connsiteX46" fmla="*/ 855459 w 12191999"/>
              <a:gd name="connsiteY46" fmla="*/ 494857 h 6858000"/>
              <a:gd name="connsiteX47" fmla="*/ 737970 w 12191999"/>
              <a:gd name="connsiteY47" fmla="*/ 494837 h 6858000"/>
              <a:gd name="connsiteX48" fmla="*/ 643630 w 12191999"/>
              <a:gd name="connsiteY48" fmla="*/ 494827 h 6858000"/>
              <a:gd name="connsiteX49" fmla="*/ 641910 w 12191999"/>
              <a:gd name="connsiteY49" fmla="*/ 497862 h 6858000"/>
              <a:gd name="connsiteX50" fmla="*/ 653396 w 12191999"/>
              <a:gd name="connsiteY50" fmla="*/ 517034 h 6858000"/>
              <a:gd name="connsiteX51" fmla="*/ 654256 w 12191999"/>
              <a:gd name="connsiteY51" fmla="*/ 520169 h 6858000"/>
              <a:gd name="connsiteX52" fmla="*/ 654292 w 12191999"/>
              <a:gd name="connsiteY52" fmla="*/ 571083 h 6858000"/>
              <a:gd name="connsiteX53" fmla="*/ 654295 w 12191999"/>
              <a:gd name="connsiteY53" fmla="*/ 620214 h 6858000"/>
              <a:gd name="connsiteX54" fmla="*/ 651580 w 12191999"/>
              <a:gd name="connsiteY54" fmla="*/ 621908 h 6858000"/>
              <a:gd name="connsiteX55" fmla="*/ 606908 w 12191999"/>
              <a:gd name="connsiteY55" fmla="*/ 606246 h 6858000"/>
              <a:gd name="connsiteX56" fmla="*/ 604719 w 12191999"/>
              <a:gd name="connsiteY56" fmla="*/ 606243 h 6858000"/>
              <a:gd name="connsiteX57" fmla="*/ 559494 w 12191999"/>
              <a:gd name="connsiteY57" fmla="*/ 621955 h 6858000"/>
              <a:gd name="connsiteX58" fmla="*/ 556715 w 12191999"/>
              <a:gd name="connsiteY58" fmla="*/ 621955 h 6858000"/>
              <a:gd name="connsiteX59" fmla="*/ 556712 w 12191999"/>
              <a:gd name="connsiteY59" fmla="*/ 620185 h 6858000"/>
              <a:gd name="connsiteX60" fmla="*/ 556712 w 12191999"/>
              <a:gd name="connsiteY60" fmla="*/ 497846 h 6858000"/>
              <a:gd name="connsiteX61" fmla="*/ 553703 w 12191999"/>
              <a:gd name="connsiteY61" fmla="*/ 494837 h 6858000"/>
              <a:gd name="connsiteX62" fmla="*/ 495212 w 12191999"/>
              <a:gd name="connsiteY62" fmla="*/ 494837 h 6858000"/>
              <a:gd name="connsiteX63" fmla="*/ 493501 w 12191999"/>
              <a:gd name="connsiteY63" fmla="*/ 497886 h 6858000"/>
              <a:gd name="connsiteX64" fmla="*/ 504750 w 12191999"/>
              <a:gd name="connsiteY64" fmla="*/ 516412 h 6858000"/>
              <a:gd name="connsiteX65" fmla="*/ 506009 w 12191999"/>
              <a:gd name="connsiteY65" fmla="*/ 520821 h 6858000"/>
              <a:gd name="connsiteX66" fmla="*/ 506012 w 12191999"/>
              <a:gd name="connsiteY66" fmla="*/ 740605 h 6858000"/>
              <a:gd name="connsiteX67" fmla="*/ 504816 w 12191999"/>
              <a:gd name="connsiteY67" fmla="*/ 744797 h 6858000"/>
              <a:gd name="connsiteX68" fmla="*/ 493478 w 12191999"/>
              <a:gd name="connsiteY68" fmla="*/ 763465 h 6858000"/>
              <a:gd name="connsiteX69" fmla="*/ 495192 w 12191999"/>
              <a:gd name="connsiteY69" fmla="*/ 766514 h 6858000"/>
              <a:gd name="connsiteX70" fmla="*/ 567499 w 12191999"/>
              <a:gd name="connsiteY70" fmla="*/ 766514 h 6858000"/>
              <a:gd name="connsiteX71" fmla="*/ 569220 w 12191999"/>
              <a:gd name="connsiteY71" fmla="*/ 763475 h 6858000"/>
              <a:gd name="connsiteX72" fmla="*/ 557800 w 12191999"/>
              <a:gd name="connsiteY72" fmla="*/ 744441 h 6858000"/>
              <a:gd name="connsiteX73" fmla="*/ 556824 w 12191999"/>
              <a:gd name="connsiteY73" fmla="*/ 740865 h 6858000"/>
              <a:gd name="connsiteX74" fmla="*/ 556785 w 12191999"/>
              <a:gd name="connsiteY74" fmla="*/ 667328 h 6858000"/>
              <a:gd name="connsiteX75" fmla="*/ 556771 w 12191999"/>
              <a:gd name="connsiteY75" fmla="*/ 659699 h 6858000"/>
              <a:gd name="connsiteX76" fmla="*/ 556765 w 12191999"/>
              <a:gd name="connsiteY76" fmla="*/ 654475 h 6858000"/>
              <a:gd name="connsiteX77" fmla="*/ 558202 w 12191999"/>
              <a:gd name="connsiteY77" fmla="*/ 651986 h 6858000"/>
              <a:gd name="connsiteX78" fmla="*/ 604713 w 12191999"/>
              <a:gd name="connsiteY78" fmla="*/ 622393 h 6858000"/>
              <a:gd name="connsiteX79" fmla="*/ 606799 w 12191999"/>
              <a:gd name="connsiteY79" fmla="*/ 622399 h 6858000"/>
              <a:gd name="connsiteX80" fmla="*/ 652987 w 12191999"/>
              <a:gd name="connsiteY80" fmla="*/ 652023 h 6858000"/>
              <a:gd name="connsiteX81" fmla="*/ 654345 w 12191999"/>
              <a:gd name="connsiteY81" fmla="*/ 654336 h 6858000"/>
              <a:gd name="connsiteX82" fmla="*/ 654351 w 12191999"/>
              <a:gd name="connsiteY82" fmla="*/ 658509 h 6858000"/>
              <a:gd name="connsiteX83" fmla="*/ 654365 w 12191999"/>
              <a:gd name="connsiteY83" fmla="*/ 667065 h 6858000"/>
              <a:gd name="connsiteX84" fmla="*/ 654365 w 12191999"/>
              <a:gd name="connsiteY84" fmla="*/ 763495 h 6858000"/>
              <a:gd name="connsiteX85" fmla="*/ 657374 w 12191999"/>
              <a:gd name="connsiteY85" fmla="*/ 766504 h 6858000"/>
              <a:gd name="connsiteX86" fmla="*/ 716218 w 12191999"/>
              <a:gd name="connsiteY86" fmla="*/ 766504 h 6858000"/>
              <a:gd name="connsiteX87" fmla="*/ 717938 w 12191999"/>
              <a:gd name="connsiteY87" fmla="*/ 763468 h 6858000"/>
              <a:gd name="connsiteX88" fmla="*/ 706696 w 12191999"/>
              <a:gd name="connsiteY88" fmla="*/ 744702 h 6858000"/>
              <a:gd name="connsiteX89" fmla="*/ 705664 w 12191999"/>
              <a:gd name="connsiteY89" fmla="*/ 740905 h 6858000"/>
              <a:gd name="connsiteX90" fmla="*/ 705618 w 12191999"/>
              <a:gd name="connsiteY90" fmla="*/ 497836 h 6858000"/>
              <a:gd name="connsiteX91" fmla="*/ 702609 w 12191999"/>
              <a:gd name="connsiteY91" fmla="*/ 494827 h 6858000"/>
              <a:gd name="connsiteX92" fmla="*/ 957183 w 12191999"/>
              <a:gd name="connsiteY92" fmla="*/ 494827 h 6858000"/>
              <a:gd name="connsiteX93" fmla="*/ 955472 w 12191999"/>
              <a:gd name="connsiteY93" fmla="*/ 497876 h 6858000"/>
              <a:gd name="connsiteX94" fmla="*/ 966718 w 12191999"/>
              <a:gd name="connsiteY94" fmla="*/ 516405 h 6858000"/>
              <a:gd name="connsiteX95" fmla="*/ 967977 w 12191999"/>
              <a:gd name="connsiteY95" fmla="*/ 520815 h 6858000"/>
              <a:gd name="connsiteX96" fmla="*/ 967977 w 12191999"/>
              <a:gd name="connsiteY96" fmla="*/ 578087 h 6858000"/>
              <a:gd name="connsiteX97" fmla="*/ 967960 w 12191999"/>
              <a:gd name="connsiteY97" fmla="*/ 578087 h 6858000"/>
              <a:gd name="connsiteX98" fmla="*/ 967960 w 12191999"/>
              <a:gd name="connsiteY98" fmla="*/ 740608 h 6858000"/>
              <a:gd name="connsiteX99" fmla="*/ 966701 w 12191999"/>
              <a:gd name="connsiteY99" fmla="*/ 745018 h 6858000"/>
              <a:gd name="connsiteX100" fmla="*/ 955456 w 12191999"/>
              <a:gd name="connsiteY100" fmla="*/ 763465 h 6858000"/>
              <a:gd name="connsiteX101" fmla="*/ 957166 w 12191999"/>
              <a:gd name="connsiteY101" fmla="*/ 766514 h 6858000"/>
              <a:gd name="connsiteX102" fmla="*/ 1029563 w 12191999"/>
              <a:gd name="connsiteY102" fmla="*/ 766514 h 6858000"/>
              <a:gd name="connsiteX103" fmla="*/ 1031273 w 12191999"/>
              <a:gd name="connsiteY103" fmla="*/ 763465 h 6858000"/>
              <a:gd name="connsiteX104" fmla="*/ 1020028 w 12191999"/>
              <a:gd name="connsiteY104" fmla="*/ 745018 h 6858000"/>
              <a:gd name="connsiteX105" fmla="*/ 1018779 w 12191999"/>
              <a:gd name="connsiteY105" fmla="*/ 740744 h 6858000"/>
              <a:gd name="connsiteX106" fmla="*/ 1018759 w 12191999"/>
              <a:gd name="connsiteY106" fmla="*/ 625020 h 6858000"/>
              <a:gd name="connsiteX107" fmla="*/ 1021778 w 12191999"/>
              <a:gd name="connsiteY107" fmla="*/ 622050 h 6858000"/>
              <a:gd name="connsiteX108" fmla="*/ 1062063 w 12191999"/>
              <a:gd name="connsiteY108" fmla="*/ 630626 h 6858000"/>
              <a:gd name="connsiteX109" fmla="*/ 1089874 w 12191999"/>
              <a:gd name="connsiteY109" fmla="*/ 652112 h 6858000"/>
              <a:gd name="connsiteX110" fmla="*/ 1090460 w 12191999"/>
              <a:gd name="connsiteY110" fmla="*/ 652784 h 6858000"/>
              <a:gd name="connsiteX111" fmla="*/ 1093960 w 12191999"/>
              <a:gd name="connsiteY111" fmla="*/ 651459 h 6858000"/>
              <a:gd name="connsiteX112" fmla="*/ 1093960 w 12191999"/>
              <a:gd name="connsiteY112" fmla="*/ 609470 h 6858000"/>
              <a:gd name="connsiteX113" fmla="*/ 1090955 w 12191999"/>
              <a:gd name="connsiteY113" fmla="*/ 606464 h 6858000"/>
              <a:gd name="connsiteX114" fmla="*/ 1082507 w 12191999"/>
              <a:gd name="connsiteY114" fmla="*/ 606464 h 6858000"/>
              <a:gd name="connsiteX115" fmla="*/ 1082507 w 12191999"/>
              <a:gd name="connsiteY115" fmla="*/ 606461 h 6858000"/>
              <a:gd name="connsiteX116" fmla="*/ 1020839 w 12191999"/>
              <a:gd name="connsiteY116" fmla="*/ 606461 h 6858000"/>
              <a:gd name="connsiteX117" fmla="*/ 1018835 w 12191999"/>
              <a:gd name="connsiteY117" fmla="*/ 604457 h 6858000"/>
              <a:gd name="connsiteX118" fmla="*/ 1018835 w 12191999"/>
              <a:gd name="connsiteY118" fmla="*/ 512582 h 6858000"/>
              <a:gd name="connsiteX119" fmla="*/ 1020816 w 12191999"/>
              <a:gd name="connsiteY119" fmla="*/ 510578 h 6858000"/>
              <a:gd name="connsiteX120" fmla="*/ 1046441 w 12191999"/>
              <a:gd name="connsiteY120" fmla="*/ 510430 h 6858000"/>
              <a:gd name="connsiteX121" fmla="*/ 1083302 w 12191999"/>
              <a:gd name="connsiteY121" fmla="*/ 513396 h 6858000"/>
              <a:gd name="connsiteX122" fmla="*/ 1119658 w 12191999"/>
              <a:gd name="connsiteY122" fmla="*/ 527983 h 6858000"/>
              <a:gd name="connsiteX123" fmla="*/ 1147482 w 12191999"/>
              <a:gd name="connsiteY123" fmla="*/ 548526 h 6858000"/>
              <a:gd name="connsiteX124" fmla="*/ 1148886 w 12191999"/>
              <a:gd name="connsiteY124" fmla="*/ 550009 h 6858000"/>
              <a:gd name="connsiteX125" fmla="*/ 1152353 w 12191999"/>
              <a:gd name="connsiteY125" fmla="*/ 548642 h 6858000"/>
              <a:gd name="connsiteX126" fmla="*/ 1152353 w 12191999"/>
              <a:gd name="connsiteY126" fmla="*/ 497843 h 6858000"/>
              <a:gd name="connsiteX127" fmla="*/ 1149347 w 12191999"/>
              <a:gd name="connsiteY127" fmla="*/ 494837 h 6858000"/>
              <a:gd name="connsiteX128" fmla="*/ 9334256 w 12191999"/>
              <a:gd name="connsiteY128" fmla="*/ 242472 h 6858000"/>
              <a:gd name="connsiteX129" fmla="*/ 9278452 w 12191999"/>
              <a:gd name="connsiteY129" fmla="*/ 258471 h 6858000"/>
              <a:gd name="connsiteX130" fmla="*/ 6787817 w 12191999"/>
              <a:gd name="connsiteY130" fmla="*/ 1843233 h 6858000"/>
              <a:gd name="connsiteX131" fmla="*/ 6711037 w 12191999"/>
              <a:gd name="connsiteY131" fmla="*/ 1976237 h 6858000"/>
              <a:gd name="connsiteX132" fmla="*/ 6711037 w 12191999"/>
              <a:gd name="connsiteY132" fmla="*/ 2256094 h 6858000"/>
              <a:gd name="connsiteX133" fmla="*/ 6711876 w 12191999"/>
              <a:gd name="connsiteY133" fmla="*/ 2664766 h 6858000"/>
              <a:gd name="connsiteX134" fmla="*/ 6713971 w 12191999"/>
              <a:gd name="connsiteY134" fmla="*/ 6440582 h 6858000"/>
              <a:gd name="connsiteX135" fmla="*/ 6875513 w 12191999"/>
              <a:gd name="connsiteY135" fmla="*/ 6602124 h 6858000"/>
              <a:gd name="connsiteX136" fmla="*/ 11179155 w 12191999"/>
              <a:gd name="connsiteY136" fmla="*/ 6602124 h 6858000"/>
              <a:gd name="connsiteX137" fmla="*/ 11179155 w 12191999"/>
              <a:gd name="connsiteY137" fmla="*/ 6602540 h 6858000"/>
              <a:gd name="connsiteX138" fmla="*/ 11775800 w 12191999"/>
              <a:gd name="connsiteY138" fmla="*/ 6602540 h 6858000"/>
              <a:gd name="connsiteX139" fmla="*/ 11936919 w 12191999"/>
              <a:gd name="connsiteY139" fmla="*/ 6441421 h 6858000"/>
              <a:gd name="connsiteX140" fmla="*/ 11936919 w 12191999"/>
              <a:gd name="connsiteY140" fmla="*/ 2650507 h 6858000"/>
              <a:gd name="connsiteX141" fmla="*/ 11936087 w 12191999"/>
              <a:gd name="connsiteY141" fmla="*/ 2192318 h 6858000"/>
              <a:gd name="connsiteX142" fmla="*/ 11936087 w 12191999"/>
              <a:gd name="connsiteY142" fmla="*/ 1969107 h 6858000"/>
              <a:gd name="connsiteX143" fmla="*/ 11863495 w 12191999"/>
              <a:gd name="connsiteY143" fmla="*/ 1845328 h 6858000"/>
              <a:gd name="connsiteX144" fmla="*/ 9390061 w 12191999"/>
              <a:gd name="connsiteY144" fmla="*/ 258894 h 6858000"/>
              <a:gd name="connsiteX145" fmla="*/ 9334256 w 12191999"/>
              <a:gd name="connsiteY145" fmla="*/ 242472 h 6858000"/>
              <a:gd name="connsiteX146" fmla="*/ 0 w 12191999"/>
              <a:gd name="connsiteY146" fmla="*/ 0 h 6858000"/>
              <a:gd name="connsiteX147" fmla="*/ 12191999 w 12191999"/>
              <a:gd name="connsiteY147" fmla="*/ 0 h 6858000"/>
              <a:gd name="connsiteX148" fmla="*/ 12191999 w 12191999"/>
              <a:gd name="connsiteY148" fmla="*/ 6858000 h 6858000"/>
              <a:gd name="connsiteX149" fmla="*/ 0 w 12191999"/>
              <a:gd name="connsiteY14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12191999" h="6858000">
                <a:moveTo>
                  <a:pt x="851787" y="622268"/>
                </a:moveTo>
                <a:cubicBezTo>
                  <a:pt x="862651" y="624621"/>
                  <a:pt x="872127" y="629538"/>
                  <a:pt x="879625" y="637883"/>
                </a:cubicBezTo>
                <a:cubicBezTo>
                  <a:pt x="887334" y="646463"/>
                  <a:pt x="891497" y="656693"/>
                  <a:pt x="893277" y="667955"/>
                </a:cubicBezTo>
                <a:cubicBezTo>
                  <a:pt x="894971" y="678673"/>
                  <a:pt x="894364" y="689328"/>
                  <a:pt x="891586" y="699793"/>
                </a:cubicBezTo>
                <a:lnTo>
                  <a:pt x="891582" y="699793"/>
                </a:lnTo>
                <a:cubicBezTo>
                  <a:pt x="887529" y="715076"/>
                  <a:pt x="880205" y="728387"/>
                  <a:pt x="867360" y="738114"/>
                </a:cubicBezTo>
                <a:cubicBezTo>
                  <a:pt x="859000" y="744445"/>
                  <a:pt x="848737" y="747807"/>
                  <a:pt x="838249" y="747879"/>
                </a:cubicBezTo>
                <a:cubicBezTo>
                  <a:pt x="824466" y="747978"/>
                  <a:pt x="798238" y="747892"/>
                  <a:pt x="790819" y="747843"/>
                </a:cubicBezTo>
                <a:cubicBezTo>
                  <a:pt x="789718" y="747836"/>
                  <a:pt x="788827" y="746953"/>
                  <a:pt x="788827" y="745852"/>
                </a:cubicBezTo>
                <a:cubicBezTo>
                  <a:pt x="788827" y="734732"/>
                  <a:pt x="788835" y="671765"/>
                  <a:pt x="788792" y="641512"/>
                </a:cubicBezTo>
                <a:cubicBezTo>
                  <a:pt x="788792" y="640306"/>
                  <a:pt x="789519" y="639228"/>
                  <a:pt x="790641" y="638773"/>
                </a:cubicBezTo>
                <a:lnTo>
                  <a:pt x="847764" y="622386"/>
                </a:lnTo>
                <a:cubicBezTo>
                  <a:pt x="848951" y="621928"/>
                  <a:pt x="850502" y="621988"/>
                  <a:pt x="851787" y="622268"/>
                </a:cubicBezTo>
                <a:close/>
                <a:moveTo>
                  <a:pt x="790947" y="510426"/>
                </a:moveTo>
                <a:lnTo>
                  <a:pt x="798959" y="510426"/>
                </a:lnTo>
                <a:cubicBezTo>
                  <a:pt x="809967" y="510473"/>
                  <a:pt x="820978" y="510351"/>
                  <a:pt x="831973" y="510776"/>
                </a:cubicBezTo>
                <a:cubicBezTo>
                  <a:pt x="841534" y="511145"/>
                  <a:pt x="850968" y="512644"/>
                  <a:pt x="859857" y="516527"/>
                </a:cubicBezTo>
                <a:cubicBezTo>
                  <a:pt x="870572" y="521210"/>
                  <a:pt x="878033" y="530637"/>
                  <a:pt x="880607" y="542333"/>
                </a:cubicBezTo>
                <a:cubicBezTo>
                  <a:pt x="883171" y="553994"/>
                  <a:pt x="880779" y="564725"/>
                  <a:pt x="874177" y="574580"/>
                </a:cubicBezTo>
                <a:cubicBezTo>
                  <a:pt x="858370" y="598188"/>
                  <a:pt x="832135" y="605693"/>
                  <a:pt x="806873" y="616032"/>
                </a:cubicBezTo>
                <a:cubicBezTo>
                  <a:pt x="801872" y="618079"/>
                  <a:pt x="796796" y="619938"/>
                  <a:pt x="791537" y="621918"/>
                </a:cubicBezTo>
                <a:cubicBezTo>
                  <a:pt x="790229" y="622413"/>
                  <a:pt x="788821" y="621457"/>
                  <a:pt x="788817" y="620056"/>
                </a:cubicBezTo>
                <a:cubicBezTo>
                  <a:pt x="788807" y="607736"/>
                  <a:pt x="788785" y="563981"/>
                  <a:pt x="788940" y="538418"/>
                </a:cubicBezTo>
                <a:lnTo>
                  <a:pt x="788942" y="538421"/>
                </a:lnTo>
                <a:lnTo>
                  <a:pt x="788942" y="512430"/>
                </a:lnTo>
                <a:cubicBezTo>
                  <a:pt x="788942" y="511323"/>
                  <a:pt x="789840" y="510426"/>
                  <a:pt x="790947" y="510426"/>
                </a:cubicBezTo>
                <a:close/>
                <a:moveTo>
                  <a:pt x="727176" y="494837"/>
                </a:moveTo>
                <a:cubicBezTo>
                  <a:pt x="725610" y="494837"/>
                  <a:pt x="724651" y="496551"/>
                  <a:pt x="725465" y="497886"/>
                </a:cubicBezTo>
                <a:lnTo>
                  <a:pt x="736711" y="516333"/>
                </a:lnTo>
                <a:cubicBezTo>
                  <a:pt x="737534" y="517657"/>
                  <a:pt x="737972" y="519183"/>
                  <a:pt x="737970" y="520742"/>
                </a:cubicBezTo>
                <a:lnTo>
                  <a:pt x="737970" y="520667"/>
                </a:lnTo>
                <a:cubicBezTo>
                  <a:pt x="738003" y="593010"/>
                  <a:pt x="738003" y="690495"/>
                  <a:pt x="737970" y="763525"/>
                </a:cubicBezTo>
                <a:cubicBezTo>
                  <a:pt x="737970" y="765189"/>
                  <a:pt x="739321" y="766520"/>
                  <a:pt x="740984" y="766514"/>
                </a:cubicBezTo>
                <a:lnTo>
                  <a:pt x="850684" y="766514"/>
                </a:lnTo>
                <a:cubicBezTo>
                  <a:pt x="862258" y="766471"/>
                  <a:pt x="873685" y="764691"/>
                  <a:pt x="884846" y="761544"/>
                </a:cubicBezTo>
                <a:cubicBezTo>
                  <a:pt x="900550" y="757117"/>
                  <a:pt x="914548" y="749613"/>
                  <a:pt x="925849" y="737695"/>
                </a:cubicBezTo>
                <a:cubicBezTo>
                  <a:pt x="938525" y="724327"/>
                  <a:pt x="945786" y="708362"/>
                  <a:pt x="947658" y="689922"/>
                </a:cubicBezTo>
                <a:cubicBezTo>
                  <a:pt x="949266" y="674046"/>
                  <a:pt x="946419" y="658071"/>
                  <a:pt x="938934" y="643977"/>
                </a:cubicBezTo>
                <a:lnTo>
                  <a:pt x="938937" y="643974"/>
                </a:lnTo>
                <a:cubicBezTo>
                  <a:pt x="929201" y="625636"/>
                  <a:pt x="914004" y="613857"/>
                  <a:pt x="893188" y="609239"/>
                </a:cubicBezTo>
                <a:cubicBezTo>
                  <a:pt x="888800" y="608267"/>
                  <a:pt x="884285" y="607862"/>
                  <a:pt x="879862" y="607328"/>
                </a:cubicBezTo>
                <a:cubicBezTo>
                  <a:pt x="879154" y="607242"/>
                  <a:pt x="878983" y="606293"/>
                  <a:pt x="879615" y="605966"/>
                </a:cubicBezTo>
                <a:cubicBezTo>
                  <a:pt x="885749" y="602826"/>
                  <a:pt x="903576" y="593297"/>
                  <a:pt x="911160" y="585634"/>
                </a:cubicBezTo>
                <a:cubicBezTo>
                  <a:pt x="922738" y="573934"/>
                  <a:pt x="930500" y="560332"/>
                  <a:pt x="930810" y="543378"/>
                </a:cubicBezTo>
                <a:cubicBezTo>
                  <a:pt x="931063" y="529499"/>
                  <a:pt x="925872" y="518099"/>
                  <a:pt x="914761" y="509606"/>
                </a:cubicBezTo>
                <a:cubicBezTo>
                  <a:pt x="907131" y="503772"/>
                  <a:pt x="898365" y="500397"/>
                  <a:pt x="889088" y="498265"/>
                </a:cubicBezTo>
                <a:cubicBezTo>
                  <a:pt x="878030" y="495720"/>
                  <a:pt x="866767" y="494873"/>
                  <a:pt x="855459" y="494857"/>
                </a:cubicBezTo>
                <a:lnTo>
                  <a:pt x="737970" y="494837"/>
                </a:lnTo>
                <a:close/>
                <a:moveTo>
                  <a:pt x="643630" y="494827"/>
                </a:moveTo>
                <a:cubicBezTo>
                  <a:pt x="642071" y="494827"/>
                  <a:pt x="641109" y="496528"/>
                  <a:pt x="641910" y="497862"/>
                </a:cubicBezTo>
                <a:lnTo>
                  <a:pt x="653396" y="517034"/>
                </a:lnTo>
                <a:cubicBezTo>
                  <a:pt x="653956" y="517984"/>
                  <a:pt x="654253" y="519065"/>
                  <a:pt x="654256" y="520169"/>
                </a:cubicBezTo>
                <a:cubicBezTo>
                  <a:pt x="654279" y="534982"/>
                  <a:pt x="654288" y="553033"/>
                  <a:pt x="654292" y="571083"/>
                </a:cubicBezTo>
                <a:lnTo>
                  <a:pt x="654295" y="620214"/>
                </a:lnTo>
                <a:lnTo>
                  <a:pt x="651580" y="621908"/>
                </a:lnTo>
                <a:lnTo>
                  <a:pt x="606908" y="606246"/>
                </a:lnTo>
                <a:cubicBezTo>
                  <a:pt x="606206" y="605970"/>
                  <a:pt x="605425" y="605970"/>
                  <a:pt x="604719" y="606243"/>
                </a:cubicBezTo>
                <a:lnTo>
                  <a:pt x="559494" y="621955"/>
                </a:lnTo>
                <a:cubicBezTo>
                  <a:pt x="558179" y="622465"/>
                  <a:pt x="556715" y="623362"/>
                  <a:pt x="556715" y="621955"/>
                </a:cubicBezTo>
                <a:lnTo>
                  <a:pt x="556712" y="620185"/>
                </a:lnTo>
                <a:lnTo>
                  <a:pt x="556712" y="497846"/>
                </a:lnTo>
                <a:cubicBezTo>
                  <a:pt x="556712" y="496185"/>
                  <a:pt x="555364" y="494837"/>
                  <a:pt x="553703" y="494837"/>
                </a:cubicBezTo>
                <a:lnTo>
                  <a:pt x="495212" y="494837"/>
                </a:lnTo>
                <a:cubicBezTo>
                  <a:pt x="493649" y="494837"/>
                  <a:pt x="492687" y="496551"/>
                  <a:pt x="493501" y="497886"/>
                </a:cubicBezTo>
                <a:lnTo>
                  <a:pt x="504750" y="516412"/>
                </a:lnTo>
                <a:cubicBezTo>
                  <a:pt x="505574" y="517736"/>
                  <a:pt x="506012" y="519262"/>
                  <a:pt x="506009" y="520821"/>
                </a:cubicBezTo>
                <a:cubicBezTo>
                  <a:pt x="505982" y="594082"/>
                  <a:pt x="505982" y="667342"/>
                  <a:pt x="506012" y="740605"/>
                </a:cubicBezTo>
                <a:cubicBezTo>
                  <a:pt x="506012" y="742088"/>
                  <a:pt x="505597" y="743538"/>
                  <a:pt x="504816" y="744797"/>
                </a:cubicBezTo>
                <a:lnTo>
                  <a:pt x="493478" y="763465"/>
                </a:lnTo>
                <a:cubicBezTo>
                  <a:pt x="492667" y="764803"/>
                  <a:pt x="493630" y="766514"/>
                  <a:pt x="495192" y="766514"/>
                </a:cubicBezTo>
                <a:lnTo>
                  <a:pt x="567499" y="766514"/>
                </a:lnTo>
                <a:cubicBezTo>
                  <a:pt x="569058" y="766514"/>
                  <a:pt x="570021" y="764813"/>
                  <a:pt x="569220" y="763475"/>
                </a:cubicBezTo>
                <a:lnTo>
                  <a:pt x="557800" y="744441"/>
                </a:lnTo>
                <a:cubicBezTo>
                  <a:pt x="557164" y="743364"/>
                  <a:pt x="556827" y="742118"/>
                  <a:pt x="556824" y="740865"/>
                </a:cubicBezTo>
                <a:cubicBezTo>
                  <a:pt x="556778" y="705587"/>
                  <a:pt x="556781" y="700086"/>
                  <a:pt x="556785" y="667328"/>
                </a:cubicBezTo>
                <a:lnTo>
                  <a:pt x="556771" y="659699"/>
                </a:lnTo>
                <a:lnTo>
                  <a:pt x="556765" y="654475"/>
                </a:lnTo>
                <a:cubicBezTo>
                  <a:pt x="556785" y="653466"/>
                  <a:pt x="557351" y="652530"/>
                  <a:pt x="558202" y="651986"/>
                </a:cubicBezTo>
                <a:cubicBezTo>
                  <a:pt x="564695" y="647847"/>
                  <a:pt x="592301" y="630244"/>
                  <a:pt x="604713" y="622393"/>
                </a:cubicBezTo>
                <a:cubicBezTo>
                  <a:pt x="605352" y="621991"/>
                  <a:pt x="606163" y="621991"/>
                  <a:pt x="606799" y="622399"/>
                </a:cubicBezTo>
                <a:lnTo>
                  <a:pt x="652987" y="652023"/>
                </a:lnTo>
                <a:cubicBezTo>
                  <a:pt x="653788" y="652537"/>
                  <a:pt x="654276" y="653397"/>
                  <a:pt x="654345" y="654336"/>
                </a:cubicBezTo>
                <a:lnTo>
                  <a:pt x="654351" y="658509"/>
                </a:lnTo>
                <a:lnTo>
                  <a:pt x="654365" y="667065"/>
                </a:lnTo>
                <a:lnTo>
                  <a:pt x="654365" y="763495"/>
                </a:lnTo>
                <a:cubicBezTo>
                  <a:pt x="654365" y="765156"/>
                  <a:pt x="655713" y="766504"/>
                  <a:pt x="657374" y="766504"/>
                </a:cubicBezTo>
                <a:lnTo>
                  <a:pt x="716218" y="766504"/>
                </a:lnTo>
                <a:cubicBezTo>
                  <a:pt x="717777" y="766504"/>
                  <a:pt x="718739" y="764803"/>
                  <a:pt x="717938" y="763468"/>
                </a:cubicBezTo>
                <a:lnTo>
                  <a:pt x="706696" y="744702"/>
                </a:lnTo>
                <a:cubicBezTo>
                  <a:pt x="706020" y="743552"/>
                  <a:pt x="705664" y="742240"/>
                  <a:pt x="705664" y="740905"/>
                </a:cubicBezTo>
                <a:lnTo>
                  <a:pt x="705618" y="497836"/>
                </a:lnTo>
                <a:cubicBezTo>
                  <a:pt x="705618" y="496175"/>
                  <a:pt x="704270" y="494827"/>
                  <a:pt x="702609" y="494827"/>
                </a:cubicBezTo>
                <a:close/>
                <a:moveTo>
                  <a:pt x="957183" y="494827"/>
                </a:moveTo>
                <a:cubicBezTo>
                  <a:pt x="955617" y="494827"/>
                  <a:pt x="954658" y="496541"/>
                  <a:pt x="955472" y="497876"/>
                </a:cubicBezTo>
                <a:lnTo>
                  <a:pt x="966718" y="516405"/>
                </a:lnTo>
                <a:cubicBezTo>
                  <a:pt x="967542" y="517730"/>
                  <a:pt x="967980" y="519256"/>
                  <a:pt x="967977" y="520815"/>
                </a:cubicBezTo>
                <a:lnTo>
                  <a:pt x="967977" y="578087"/>
                </a:lnTo>
                <a:cubicBezTo>
                  <a:pt x="967977" y="578087"/>
                  <a:pt x="967960" y="578087"/>
                  <a:pt x="967960" y="578087"/>
                </a:cubicBezTo>
                <a:lnTo>
                  <a:pt x="967960" y="740608"/>
                </a:lnTo>
                <a:cubicBezTo>
                  <a:pt x="967960" y="742167"/>
                  <a:pt x="967522" y="743693"/>
                  <a:pt x="966701" y="745018"/>
                </a:cubicBezTo>
                <a:lnTo>
                  <a:pt x="955456" y="763465"/>
                </a:lnTo>
                <a:cubicBezTo>
                  <a:pt x="954642" y="764800"/>
                  <a:pt x="955604" y="766514"/>
                  <a:pt x="957166" y="766514"/>
                </a:cubicBezTo>
                <a:lnTo>
                  <a:pt x="1029563" y="766514"/>
                </a:lnTo>
                <a:cubicBezTo>
                  <a:pt x="1031128" y="766514"/>
                  <a:pt x="1032088" y="764800"/>
                  <a:pt x="1031273" y="763465"/>
                </a:cubicBezTo>
                <a:lnTo>
                  <a:pt x="1020028" y="745018"/>
                </a:lnTo>
                <a:cubicBezTo>
                  <a:pt x="1019230" y="743733"/>
                  <a:pt x="1018802" y="742256"/>
                  <a:pt x="1018779" y="740744"/>
                </a:cubicBezTo>
                <a:cubicBezTo>
                  <a:pt x="1018759" y="698445"/>
                  <a:pt x="1018759" y="637106"/>
                  <a:pt x="1018759" y="625020"/>
                </a:cubicBezTo>
                <a:cubicBezTo>
                  <a:pt x="1018759" y="623362"/>
                  <a:pt x="1020120" y="622050"/>
                  <a:pt x="1021778" y="622050"/>
                </a:cubicBezTo>
                <a:cubicBezTo>
                  <a:pt x="1037377" y="622050"/>
                  <a:pt x="1050439" y="625395"/>
                  <a:pt x="1062063" y="630626"/>
                </a:cubicBezTo>
                <a:cubicBezTo>
                  <a:pt x="1072992" y="635543"/>
                  <a:pt x="1083213" y="641357"/>
                  <a:pt x="1089874" y="652112"/>
                </a:cubicBezTo>
                <a:cubicBezTo>
                  <a:pt x="1090029" y="652362"/>
                  <a:pt x="1090263" y="652556"/>
                  <a:pt x="1090460" y="652784"/>
                </a:cubicBezTo>
                <a:cubicBezTo>
                  <a:pt x="1091676" y="654168"/>
                  <a:pt x="1093960" y="653301"/>
                  <a:pt x="1093960" y="651459"/>
                </a:cubicBezTo>
                <a:lnTo>
                  <a:pt x="1093960" y="609470"/>
                </a:lnTo>
                <a:cubicBezTo>
                  <a:pt x="1093960" y="607809"/>
                  <a:pt x="1092616" y="606464"/>
                  <a:pt x="1090955" y="606464"/>
                </a:cubicBezTo>
                <a:lnTo>
                  <a:pt x="1082507" y="606464"/>
                </a:lnTo>
                <a:lnTo>
                  <a:pt x="1082507" y="606461"/>
                </a:lnTo>
                <a:lnTo>
                  <a:pt x="1020839" y="606461"/>
                </a:lnTo>
                <a:cubicBezTo>
                  <a:pt x="1019731" y="606461"/>
                  <a:pt x="1018835" y="605564"/>
                  <a:pt x="1018835" y="604457"/>
                </a:cubicBezTo>
                <a:lnTo>
                  <a:pt x="1018835" y="512582"/>
                </a:lnTo>
                <a:cubicBezTo>
                  <a:pt x="1018835" y="511481"/>
                  <a:pt x="1019715" y="510588"/>
                  <a:pt x="1020816" y="510578"/>
                </a:cubicBezTo>
                <a:cubicBezTo>
                  <a:pt x="1027104" y="510525"/>
                  <a:pt x="1046207" y="510423"/>
                  <a:pt x="1046441" y="510430"/>
                </a:cubicBezTo>
                <a:cubicBezTo>
                  <a:pt x="1058787" y="510647"/>
                  <a:pt x="1071104" y="511323"/>
                  <a:pt x="1083302" y="513396"/>
                </a:cubicBezTo>
                <a:cubicBezTo>
                  <a:pt x="1096149" y="515578"/>
                  <a:pt x="1108357" y="521415"/>
                  <a:pt x="1119658" y="527983"/>
                </a:cubicBezTo>
                <a:cubicBezTo>
                  <a:pt x="1130175" y="534094"/>
                  <a:pt x="1139143" y="539763"/>
                  <a:pt x="1147482" y="548526"/>
                </a:cubicBezTo>
                <a:cubicBezTo>
                  <a:pt x="1147950" y="549014"/>
                  <a:pt x="1148414" y="549508"/>
                  <a:pt x="1148886" y="550009"/>
                </a:cubicBezTo>
                <a:cubicBezTo>
                  <a:pt x="1150132" y="551334"/>
                  <a:pt x="1152353" y="550458"/>
                  <a:pt x="1152353" y="548642"/>
                </a:cubicBezTo>
                <a:lnTo>
                  <a:pt x="1152353" y="497843"/>
                </a:lnTo>
                <a:cubicBezTo>
                  <a:pt x="1152353" y="496182"/>
                  <a:pt x="1151008" y="494837"/>
                  <a:pt x="1149347" y="494837"/>
                </a:cubicBezTo>
                <a:close/>
                <a:moveTo>
                  <a:pt x="9334256" y="242472"/>
                </a:moveTo>
                <a:cubicBezTo>
                  <a:pt x="9314851" y="242420"/>
                  <a:pt x="9295447" y="247770"/>
                  <a:pt x="9278452" y="258471"/>
                </a:cubicBezTo>
                <a:cubicBezTo>
                  <a:pt x="8614258" y="678891"/>
                  <a:pt x="7135654" y="1621687"/>
                  <a:pt x="6787817" y="1843233"/>
                </a:cubicBezTo>
                <a:cubicBezTo>
                  <a:pt x="6742086" y="1872181"/>
                  <a:pt x="6711876" y="1922108"/>
                  <a:pt x="6711037" y="1976237"/>
                </a:cubicBezTo>
                <a:lnTo>
                  <a:pt x="6711037" y="2256094"/>
                </a:lnTo>
                <a:lnTo>
                  <a:pt x="6711876" y="2664766"/>
                </a:lnTo>
                <a:cubicBezTo>
                  <a:pt x="6711876" y="4367434"/>
                  <a:pt x="6711876" y="4694701"/>
                  <a:pt x="6713971" y="6440582"/>
                </a:cubicBezTo>
                <a:cubicBezTo>
                  <a:pt x="6713971" y="6529117"/>
                  <a:pt x="6786978" y="6602124"/>
                  <a:pt x="6875513" y="6602124"/>
                </a:cubicBezTo>
                <a:lnTo>
                  <a:pt x="11179155" y="6602124"/>
                </a:lnTo>
                <a:lnTo>
                  <a:pt x="11179155" y="6602540"/>
                </a:lnTo>
                <a:lnTo>
                  <a:pt x="11775800" y="6602540"/>
                </a:lnTo>
                <a:cubicBezTo>
                  <a:pt x="11864751" y="6602540"/>
                  <a:pt x="11936919" y="6530372"/>
                  <a:pt x="11936919" y="6441421"/>
                </a:cubicBezTo>
                <a:lnTo>
                  <a:pt x="11936919" y="2650507"/>
                </a:lnTo>
                <a:cubicBezTo>
                  <a:pt x="11936919" y="2650507"/>
                  <a:pt x="11936087" y="2192318"/>
                  <a:pt x="11936087" y="2192318"/>
                </a:cubicBezTo>
                <a:lnTo>
                  <a:pt x="11936087" y="1969107"/>
                </a:lnTo>
                <a:cubicBezTo>
                  <a:pt x="11932307" y="1919174"/>
                  <a:pt x="11906293" y="1872597"/>
                  <a:pt x="11863495" y="1845328"/>
                </a:cubicBezTo>
                <a:lnTo>
                  <a:pt x="9390061" y="258894"/>
                </a:lnTo>
                <a:cubicBezTo>
                  <a:pt x="9373066" y="247982"/>
                  <a:pt x="9353661" y="242525"/>
                  <a:pt x="9334256" y="242472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DB8CC4C8-3B72-4BEB-8B27-6BDD97BBD8F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073459" y="3366448"/>
            <a:ext cx="4540469" cy="29063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CA795-1E23-C08F-05C7-56648C289D06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7073459" y="2913375"/>
            <a:ext cx="4540469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FFD0D-5E9B-DFDD-88FF-738094E68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3459" y="2402355"/>
            <a:ext cx="4540470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22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6926471-0C29-A746-6CA0-5327A71104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5165" y="255460"/>
            <a:ext cx="5225882" cy="6360069"/>
          </a:xfrm>
          <a:custGeom>
            <a:avLst/>
            <a:gdLst>
              <a:gd name="connsiteX0" fmla="*/ 606623 w 5225882"/>
              <a:gd name="connsiteY0" fmla="*/ 366808 h 6360069"/>
              <a:gd name="connsiteX1" fmla="*/ 634460 w 5225882"/>
              <a:gd name="connsiteY1" fmla="*/ 382423 h 6360069"/>
              <a:gd name="connsiteX2" fmla="*/ 648112 w 5225882"/>
              <a:gd name="connsiteY2" fmla="*/ 412495 h 6360069"/>
              <a:gd name="connsiteX3" fmla="*/ 646421 w 5225882"/>
              <a:gd name="connsiteY3" fmla="*/ 444333 h 6360069"/>
              <a:gd name="connsiteX4" fmla="*/ 646418 w 5225882"/>
              <a:gd name="connsiteY4" fmla="*/ 444333 h 6360069"/>
              <a:gd name="connsiteX5" fmla="*/ 622196 w 5225882"/>
              <a:gd name="connsiteY5" fmla="*/ 482654 h 6360069"/>
              <a:gd name="connsiteX6" fmla="*/ 593084 w 5225882"/>
              <a:gd name="connsiteY6" fmla="*/ 492419 h 6360069"/>
              <a:gd name="connsiteX7" fmla="*/ 545654 w 5225882"/>
              <a:gd name="connsiteY7" fmla="*/ 492383 h 6360069"/>
              <a:gd name="connsiteX8" fmla="*/ 543663 w 5225882"/>
              <a:gd name="connsiteY8" fmla="*/ 490392 h 6360069"/>
              <a:gd name="connsiteX9" fmla="*/ 543627 w 5225882"/>
              <a:gd name="connsiteY9" fmla="*/ 386052 h 6360069"/>
              <a:gd name="connsiteX10" fmla="*/ 545476 w 5225882"/>
              <a:gd name="connsiteY10" fmla="*/ 383313 h 6360069"/>
              <a:gd name="connsiteX11" fmla="*/ 602599 w 5225882"/>
              <a:gd name="connsiteY11" fmla="*/ 366926 h 6360069"/>
              <a:gd name="connsiteX12" fmla="*/ 606623 w 5225882"/>
              <a:gd name="connsiteY12" fmla="*/ 366808 h 6360069"/>
              <a:gd name="connsiteX13" fmla="*/ 409130 w 5225882"/>
              <a:gd name="connsiteY13" fmla="*/ 364754 h 6360069"/>
              <a:gd name="connsiteX14" fmla="*/ 409130 w 5225882"/>
              <a:gd name="connsiteY14" fmla="*/ 366537 h 6360069"/>
              <a:gd name="connsiteX15" fmla="*/ 409130 w 5225882"/>
              <a:gd name="connsiteY15" fmla="*/ 364754 h 6360069"/>
              <a:gd name="connsiteX16" fmla="*/ 545782 w 5225882"/>
              <a:gd name="connsiteY16" fmla="*/ 254966 h 6360069"/>
              <a:gd name="connsiteX17" fmla="*/ 553794 w 5225882"/>
              <a:gd name="connsiteY17" fmla="*/ 254966 h 6360069"/>
              <a:gd name="connsiteX18" fmla="*/ 586809 w 5225882"/>
              <a:gd name="connsiteY18" fmla="*/ 255316 h 6360069"/>
              <a:gd name="connsiteX19" fmla="*/ 614692 w 5225882"/>
              <a:gd name="connsiteY19" fmla="*/ 261067 h 6360069"/>
              <a:gd name="connsiteX20" fmla="*/ 635442 w 5225882"/>
              <a:gd name="connsiteY20" fmla="*/ 286873 h 6360069"/>
              <a:gd name="connsiteX21" fmla="*/ 629012 w 5225882"/>
              <a:gd name="connsiteY21" fmla="*/ 319120 h 6360069"/>
              <a:gd name="connsiteX22" fmla="*/ 561708 w 5225882"/>
              <a:gd name="connsiteY22" fmla="*/ 360572 h 6360069"/>
              <a:gd name="connsiteX23" fmla="*/ 546372 w 5225882"/>
              <a:gd name="connsiteY23" fmla="*/ 366458 h 6360069"/>
              <a:gd name="connsiteX24" fmla="*/ 543653 w 5225882"/>
              <a:gd name="connsiteY24" fmla="*/ 364596 h 6360069"/>
              <a:gd name="connsiteX25" fmla="*/ 543775 w 5225882"/>
              <a:gd name="connsiteY25" fmla="*/ 282958 h 6360069"/>
              <a:gd name="connsiteX26" fmla="*/ 543778 w 5225882"/>
              <a:gd name="connsiteY26" fmla="*/ 282961 h 6360069"/>
              <a:gd name="connsiteX27" fmla="*/ 543778 w 5225882"/>
              <a:gd name="connsiteY27" fmla="*/ 256970 h 6360069"/>
              <a:gd name="connsiteX28" fmla="*/ 545782 w 5225882"/>
              <a:gd name="connsiteY28" fmla="*/ 254966 h 6360069"/>
              <a:gd name="connsiteX29" fmla="*/ 482011 w 5225882"/>
              <a:gd name="connsiteY29" fmla="*/ 239377 h 6360069"/>
              <a:gd name="connsiteX30" fmla="*/ 480300 w 5225882"/>
              <a:gd name="connsiteY30" fmla="*/ 242426 h 6360069"/>
              <a:gd name="connsiteX31" fmla="*/ 491546 w 5225882"/>
              <a:gd name="connsiteY31" fmla="*/ 260873 h 6360069"/>
              <a:gd name="connsiteX32" fmla="*/ 492805 w 5225882"/>
              <a:gd name="connsiteY32" fmla="*/ 265282 h 6360069"/>
              <a:gd name="connsiteX33" fmla="*/ 492805 w 5225882"/>
              <a:gd name="connsiteY33" fmla="*/ 265207 h 6360069"/>
              <a:gd name="connsiteX34" fmla="*/ 492805 w 5225882"/>
              <a:gd name="connsiteY34" fmla="*/ 508065 h 6360069"/>
              <a:gd name="connsiteX35" fmla="*/ 495820 w 5225882"/>
              <a:gd name="connsiteY35" fmla="*/ 511054 h 6360069"/>
              <a:gd name="connsiteX36" fmla="*/ 605519 w 5225882"/>
              <a:gd name="connsiteY36" fmla="*/ 511054 h 6360069"/>
              <a:gd name="connsiteX37" fmla="*/ 639681 w 5225882"/>
              <a:gd name="connsiteY37" fmla="*/ 506084 h 6360069"/>
              <a:gd name="connsiteX38" fmla="*/ 680684 w 5225882"/>
              <a:gd name="connsiteY38" fmla="*/ 482235 h 6360069"/>
              <a:gd name="connsiteX39" fmla="*/ 702493 w 5225882"/>
              <a:gd name="connsiteY39" fmla="*/ 434462 h 6360069"/>
              <a:gd name="connsiteX40" fmla="*/ 693769 w 5225882"/>
              <a:gd name="connsiteY40" fmla="*/ 388517 h 6360069"/>
              <a:gd name="connsiteX41" fmla="*/ 693772 w 5225882"/>
              <a:gd name="connsiteY41" fmla="*/ 388514 h 6360069"/>
              <a:gd name="connsiteX42" fmla="*/ 648023 w 5225882"/>
              <a:gd name="connsiteY42" fmla="*/ 353779 h 6360069"/>
              <a:gd name="connsiteX43" fmla="*/ 634697 w 5225882"/>
              <a:gd name="connsiteY43" fmla="*/ 351868 h 6360069"/>
              <a:gd name="connsiteX44" fmla="*/ 634450 w 5225882"/>
              <a:gd name="connsiteY44" fmla="*/ 350506 h 6360069"/>
              <a:gd name="connsiteX45" fmla="*/ 665995 w 5225882"/>
              <a:gd name="connsiteY45" fmla="*/ 330174 h 6360069"/>
              <a:gd name="connsiteX46" fmla="*/ 685645 w 5225882"/>
              <a:gd name="connsiteY46" fmla="*/ 287918 h 6360069"/>
              <a:gd name="connsiteX47" fmla="*/ 669597 w 5225882"/>
              <a:gd name="connsiteY47" fmla="*/ 254146 h 6360069"/>
              <a:gd name="connsiteX48" fmla="*/ 643923 w 5225882"/>
              <a:gd name="connsiteY48" fmla="*/ 242805 h 6360069"/>
              <a:gd name="connsiteX49" fmla="*/ 610295 w 5225882"/>
              <a:gd name="connsiteY49" fmla="*/ 239397 h 6360069"/>
              <a:gd name="connsiteX50" fmla="*/ 492805 w 5225882"/>
              <a:gd name="connsiteY50" fmla="*/ 239377 h 6360069"/>
              <a:gd name="connsiteX51" fmla="*/ 398465 w 5225882"/>
              <a:gd name="connsiteY51" fmla="*/ 239367 h 6360069"/>
              <a:gd name="connsiteX52" fmla="*/ 396745 w 5225882"/>
              <a:gd name="connsiteY52" fmla="*/ 242402 h 6360069"/>
              <a:gd name="connsiteX53" fmla="*/ 408231 w 5225882"/>
              <a:gd name="connsiteY53" fmla="*/ 261574 h 6360069"/>
              <a:gd name="connsiteX54" fmla="*/ 409091 w 5225882"/>
              <a:gd name="connsiteY54" fmla="*/ 264709 h 6360069"/>
              <a:gd name="connsiteX55" fmla="*/ 409128 w 5225882"/>
              <a:gd name="connsiteY55" fmla="*/ 315623 h 6360069"/>
              <a:gd name="connsiteX56" fmla="*/ 409130 w 5225882"/>
              <a:gd name="connsiteY56" fmla="*/ 364754 h 6360069"/>
              <a:gd name="connsiteX57" fmla="*/ 406415 w 5225882"/>
              <a:gd name="connsiteY57" fmla="*/ 366448 h 6360069"/>
              <a:gd name="connsiteX58" fmla="*/ 361743 w 5225882"/>
              <a:gd name="connsiteY58" fmla="*/ 350786 h 6360069"/>
              <a:gd name="connsiteX59" fmla="*/ 359554 w 5225882"/>
              <a:gd name="connsiteY59" fmla="*/ 350783 h 6360069"/>
              <a:gd name="connsiteX60" fmla="*/ 314329 w 5225882"/>
              <a:gd name="connsiteY60" fmla="*/ 366495 h 6360069"/>
              <a:gd name="connsiteX61" fmla="*/ 311550 w 5225882"/>
              <a:gd name="connsiteY61" fmla="*/ 366495 h 6360069"/>
              <a:gd name="connsiteX62" fmla="*/ 311547 w 5225882"/>
              <a:gd name="connsiteY62" fmla="*/ 364725 h 6360069"/>
              <a:gd name="connsiteX63" fmla="*/ 311547 w 5225882"/>
              <a:gd name="connsiteY63" fmla="*/ 242386 h 6360069"/>
              <a:gd name="connsiteX64" fmla="*/ 308538 w 5225882"/>
              <a:gd name="connsiteY64" fmla="*/ 239377 h 6360069"/>
              <a:gd name="connsiteX65" fmla="*/ 250047 w 5225882"/>
              <a:gd name="connsiteY65" fmla="*/ 239377 h 6360069"/>
              <a:gd name="connsiteX66" fmla="*/ 248336 w 5225882"/>
              <a:gd name="connsiteY66" fmla="*/ 242426 h 6360069"/>
              <a:gd name="connsiteX67" fmla="*/ 259585 w 5225882"/>
              <a:gd name="connsiteY67" fmla="*/ 260952 h 6360069"/>
              <a:gd name="connsiteX68" fmla="*/ 260844 w 5225882"/>
              <a:gd name="connsiteY68" fmla="*/ 265361 h 6360069"/>
              <a:gd name="connsiteX69" fmla="*/ 260847 w 5225882"/>
              <a:gd name="connsiteY69" fmla="*/ 485145 h 6360069"/>
              <a:gd name="connsiteX70" fmla="*/ 259651 w 5225882"/>
              <a:gd name="connsiteY70" fmla="*/ 489337 h 6360069"/>
              <a:gd name="connsiteX71" fmla="*/ 248313 w 5225882"/>
              <a:gd name="connsiteY71" fmla="*/ 508005 h 6360069"/>
              <a:gd name="connsiteX72" fmla="*/ 250027 w 5225882"/>
              <a:gd name="connsiteY72" fmla="*/ 511054 h 6360069"/>
              <a:gd name="connsiteX73" fmla="*/ 322334 w 5225882"/>
              <a:gd name="connsiteY73" fmla="*/ 511054 h 6360069"/>
              <a:gd name="connsiteX74" fmla="*/ 324055 w 5225882"/>
              <a:gd name="connsiteY74" fmla="*/ 508015 h 6360069"/>
              <a:gd name="connsiteX75" fmla="*/ 312635 w 5225882"/>
              <a:gd name="connsiteY75" fmla="*/ 488981 h 6360069"/>
              <a:gd name="connsiteX76" fmla="*/ 311659 w 5225882"/>
              <a:gd name="connsiteY76" fmla="*/ 485405 h 6360069"/>
              <a:gd name="connsiteX77" fmla="*/ 311620 w 5225882"/>
              <a:gd name="connsiteY77" fmla="*/ 411868 h 6360069"/>
              <a:gd name="connsiteX78" fmla="*/ 311606 w 5225882"/>
              <a:gd name="connsiteY78" fmla="*/ 404239 h 6360069"/>
              <a:gd name="connsiteX79" fmla="*/ 311600 w 5225882"/>
              <a:gd name="connsiteY79" fmla="*/ 399015 h 6360069"/>
              <a:gd name="connsiteX80" fmla="*/ 313037 w 5225882"/>
              <a:gd name="connsiteY80" fmla="*/ 396526 h 6360069"/>
              <a:gd name="connsiteX81" fmla="*/ 359548 w 5225882"/>
              <a:gd name="connsiteY81" fmla="*/ 366933 h 6360069"/>
              <a:gd name="connsiteX82" fmla="*/ 361634 w 5225882"/>
              <a:gd name="connsiteY82" fmla="*/ 366939 h 6360069"/>
              <a:gd name="connsiteX83" fmla="*/ 407822 w 5225882"/>
              <a:gd name="connsiteY83" fmla="*/ 396563 h 6360069"/>
              <a:gd name="connsiteX84" fmla="*/ 409180 w 5225882"/>
              <a:gd name="connsiteY84" fmla="*/ 398876 h 6360069"/>
              <a:gd name="connsiteX85" fmla="*/ 409186 w 5225882"/>
              <a:gd name="connsiteY85" fmla="*/ 403049 h 6360069"/>
              <a:gd name="connsiteX86" fmla="*/ 409200 w 5225882"/>
              <a:gd name="connsiteY86" fmla="*/ 411605 h 6360069"/>
              <a:gd name="connsiteX87" fmla="*/ 409200 w 5225882"/>
              <a:gd name="connsiteY87" fmla="*/ 508035 h 6360069"/>
              <a:gd name="connsiteX88" fmla="*/ 412209 w 5225882"/>
              <a:gd name="connsiteY88" fmla="*/ 511044 h 6360069"/>
              <a:gd name="connsiteX89" fmla="*/ 471053 w 5225882"/>
              <a:gd name="connsiteY89" fmla="*/ 511044 h 6360069"/>
              <a:gd name="connsiteX90" fmla="*/ 472773 w 5225882"/>
              <a:gd name="connsiteY90" fmla="*/ 508008 h 6360069"/>
              <a:gd name="connsiteX91" fmla="*/ 461531 w 5225882"/>
              <a:gd name="connsiteY91" fmla="*/ 489242 h 6360069"/>
              <a:gd name="connsiteX92" fmla="*/ 460499 w 5225882"/>
              <a:gd name="connsiteY92" fmla="*/ 485445 h 6360069"/>
              <a:gd name="connsiteX93" fmla="*/ 460453 w 5225882"/>
              <a:gd name="connsiteY93" fmla="*/ 242376 h 6360069"/>
              <a:gd name="connsiteX94" fmla="*/ 457444 w 5225882"/>
              <a:gd name="connsiteY94" fmla="*/ 239367 h 6360069"/>
              <a:gd name="connsiteX95" fmla="*/ 712019 w 5225882"/>
              <a:gd name="connsiteY95" fmla="*/ 239367 h 6360069"/>
              <a:gd name="connsiteX96" fmla="*/ 710308 w 5225882"/>
              <a:gd name="connsiteY96" fmla="*/ 242416 h 6360069"/>
              <a:gd name="connsiteX97" fmla="*/ 721554 w 5225882"/>
              <a:gd name="connsiteY97" fmla="*/ 260945 h 6360069"/>
              <a:gd name="connsiteX98" fmla="*/ 722813 w 5225882"/>
              <a:gd name="connsiteY98" fmla="*/ 265355 h 6360069"/>
              <a:gd name="connsiteX99" fmla="*/ 722813 w 5225882"/>
              <a:gd name="connsiteY99" fmla="*/ 322627 h 6360069"/>
              <a:gd name="connsiteX100" fmla="*/ 722796 w 5225882"/>
              <a:gd name="connsiteY100" fmla="*/ 322627 h 6360069"/>
              <a:gd name="connsiteX101" fmla="*/ 722796 w 5225882"/>
              <a:gd name="connsiteY101" fmla="*/ 485148 h 6360069"/>
              <a:gd name="connsiteX102" fmla="*/ 721537 w 5225882"/>
              <a:gd name="connsiteY102" fmla="*/ 489558 h 6360069"/>
              <a:gd name="connsiteX103" fmla="*/ 710292 w 5225882"/>
              <a:gd name="connsiteY103" fmla="*/ 508005 h 6360069"/>
              <a:gd name="connsiteX104" fmla="*/ 712002 w 5225882"/>
              <a:gd name="connsiteY104" fmla="*/ 511054 h 6360069"/>
              <a:gd name="connsiteX105" fmla="*/ 784399 w 5225882"/>
              <a:gd name="connsiteY105" fmla="*/ 511054 h 6360069"/>
              <a:gd name="connsiteX106" fmla="*/ 786109 w 5225882"/>
              <a:gd name="connsiteY106" fmla="*/ 508005 h 6360069"/>
              <a:gd name="connsiteX107" fmla="*/ 774864 w 5225882"/>
              <a:gd name="connsiteY107" fmla="*/ 489558 h 6360069"/>
              <a:gd name="connsiteX108" fmla="*/ 773615 w 5225882"/>
              <a:gd name="connsiteY108" fmla="*/ 485284 h 6360069"/>
              <a:gd name="connsiteX109" fmla="*/ 773595 w 5225882"/>
              <a:gd name="connsiteY109" fmla="*/ 369560 h 6360069"/>
              <a:gd name="connsiteX110" fmla="*/ 776614 w 5225882"/>
              <a:gd name="connsiteY110" fmla="*/ 366590 h 6360069"/>
              <a:gd name="connsiteX111" fmla="*/ 816899 w 5225882"/>
              <a:gd name="connsiteY111" fmla="*/ 375166 h 6360069"/>
              <a:gd name="connsiteX112" fmla="*/ 844710 w 5225882"/>
              <a:gd name="connsiteY112" fmla="*/ 396652 h 6360069"/>
              <a:gd name="connsiteX113" fmla="*/ 845296 w 5225882"/>
              <a:gd name="connsiteY113" fmla="*/ 397324 h 6360069"/>
              <a:gd name="connsiteX114" fmla="*/ 848796 w 5225882"/>
              <a:gd name="connsiteY114" fmla="*/ 395999 h 6360069"/>
              <a:gd name="connsiteX115" fmla="*/ 848796 w 5225882"/>
              <a:gd name="connsiteY115" fmla="*/ 354010 h 6360069"/>
              <a:gd name="connsiteX116" fmla="*/ 845791 w 5225882"/>
              <a:gd name="connsiteY116" fmla="*/ 351004 h 6360069"/>
              <a:gd name="connsiteX117" fmla="*/ 837343 w 5225882"/>
              <a:gd name="connsiteY117" fmla="*/ 351004 h 6360069"/>
              <a:gd name="connsiteX118" fmla="*/ 837343 w 5225882"/>
              <a:gd name="connsiteY118" fmla="*/ 351001 h 6360069"/>
              <a:gd name="connsiteX119" fmla="*/ 775675 w 5225882"/>
              <a:gd name="connsiteY119" fmla="*/ 351001 h 6360069"/>
              <a:gd name="connsiteX120" fmla="*/ 773671 w 5225882"/>
              <a:gd name="connsiteY120" fmla="*/ 348997 h 6360069"/>
              <a:gd name="connsiteX121" fmla="*/ 773671 w 5225882"/>
              <a:gd name="connsiteY121" fmla="*/ 257122 h 6360069"/>
              <a:gd name="connsiteX122" fmla="*/ 775652 w 5225882"/>
              <a:gd name="connsiteY122" fmla="*/ 255118 h 6360069"/>
              <a:gd name="connsiteX123" fmla="*/ 801277 w 5225882"/>
              <a:gd name="connsiteY123" fmla="*/ 254970 h 6360069"/>
              <a:gd name="connsiteX124" fmla="*/ 838138 w 5225882"/>
              <a:gd name="connsiteY124" fmla="*/ 257936 h 6360069"/>
              <a:gd name="connsiteX125" fmla="*/ 874494 w 5225882"/>
              <a:gd name="connsiteY125" fmla="*/ 272523 h 6360069"/>
              <a:gd name="connsiteX126" fmla="*/ 902318 w 5225882"/>
              <a:gd name="connsiteY126" fmla="*/ 293066 h 6360069"/>
              <a:gd name="connsiteX127" fmla="*/ 903722 w 5225882"/>
              <a:gd name="connsiteY127" fmla="*/ 294549 h 6360069"/>
              <a:gd name="connsiteX128" fmla="*/ 907189 w 5225882"/>
              <a:gd name="connsiteY128" fmla="*/ 293182 h 6360069"/>
              <a:gd name="connsiteX129" fmla="*/ 907189 w 5225882"/>
              <a:gd name="connsiteY129" fmla="*/ 242383 h 6360069"/>
              <a:gd name="connsiteX130" fmla="*/ 904183 w 5225882"/>
              <a:gd name="connsiteY130" fmla="*/ 239377 h 6360069"/>
              <a:gd name="connsiteX131" fmla="*/ 0 w 5225882"/>
              <a:gd name="connsiteY131" fmla="*/ 0 h 6360069"/>
              <a:gd name="connsiteX132" fmla="*/ 5225882 w 5225882"/>
              <a:gd name="connsiteY132" fmla="*/ 0 h 6360069"/>
              <a:gd name="connsiteX133" fmla="*/ 5225882 w 5225882"/>
              <a:gd name="connsiteY133" fmla="*/ 6360069 h 6360069"/>
              <a:gd name="connsiteX134" fmla="*/ 0 w 5225882"/>
              <a:gd name="connsiteY134" fmla="*/ 6360069 h 636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5225882" h="6360069">
                <a:moveTo>
                  <a:pt x="606623" y="366808"/>
                </a:moveTo>
                <a:cubicBezTo>
                  <a:pt x="617487" y="369161"/>
                  <a:pt x="626962" y="374078"/>
                  <a:pt x="634460" y="382423"/>
                </a:cubicBezTo>
                <a:cubicBezTo>
                  <a:pt x="642169" y="391003"/>
                  <a:pt x="646332" y="401233"/>
                  <a:pt x="648112" y="412495"/>
                </a:cubicBezTo>
                <a:cubicBezTo>
                  <a:pt x="649806" y="423213"/>
                  <a:pt x="649199" y="433868"/>
                  <a:pt x="646421" y="444333"/>
                </a:cubicBezTo>
                <a:lnTo>
                  <a:pt x="646418" y="444333"/>
                </a:lnTo>
                <a:cubicBezTo>
                  <a:pt x="642364" y="459616"/>
                  <a:pt x="635040" y="472927"/>
                  <a:pt x="622196" y="482654"/>
                </a:cubicBezTo>
                <a:cubicBezTo>
                  <a:pt x="613835" y="488985"/>
                  <a:pt x="603572" y="492347"/>
                  <a:pt x="593084" y="492419"/>
                </a:cubicBezTo>
                <a:cubicBezTo>
                  <a:pt x="579301" y="492518"/>
                  <a:pt x="553073" y="492432"/>
                  <a:pt x="545654" y="492383"/>
                </a:cubicBezTo>
                <a:cubicBezTo>
                  <a:pt x="544553" y="492376"/>
                  <a:pt x="543663" y="491493"/>
                  <a:pt x="543663" y="490392"/>
                </a:cubicBezTo>
                <a:cubicBezTo>
                  <a:pt x="543663" y="479272"/>
                  <a:pt x="543670" y="416305"/>
                  <a:pt x="543627" y="386052"/>
                </a:cubicBezTo>
                <a:cubicBezTo>
                  <a:pt x="543627" y="384846"/>
                  <a:pt x="544355" y="383768"/>
                  <a:pt x="545476" y="383313"/>
                </a:cubicBezTo>
                <a:lnTo>
                  <a:pt x="602599" y="366926"/>
                </a:lnTo>
                <a:cubicBezTo>
                  <a:pt x="603786" y="366468"/>
                  <a:pt x="605338" y="366528"/>
                  <a:pt x="606623" y="366808"/>
                </a:cubicBezTo>
                <a:close/>
                <a:moveTo>
                  <a:pt x="409130" y="364754"/>
                </a:moveTo>
                <a:lnTo>
                  <a:pt x="409130" y="366537"/>
                </a:lnTo>
                <a:lnTo>
                  <a:pt x="409130" y="364754"/>
                </a:lnTo>
                <a:close/>
                <a:moveTo>
                  <a:pt x="545782" y="254966"/>
                </a:moveTo>
                <a:lnTo>
                  <a:pt x="553794" y="254966"/>
                </a:lnTo>
                <a:cubicBezTo>
                  <a:pt x="564802" y="255013"/>
                  <a:pt x="575814" y="254891"/>
                  <a:pt x="586809" y="255316"/>
                </a:cubicBezTo>
                <a:cubicBezTo>
                  <a:pt x="596370" y="255685"/>
                  <a:pt x="605803" y="257184"/>
                  <a:pt x="614692" y="261067"/>
                </a:cubicBezTo>
                <a:cubicBezTo>
                  <a:pt x="625407" y="265750"/>
                  <a:pt x="632868" y="275177"/>
                  <a:pt x="635442" y="286873"/>
                </a:cubicBezTo>
                <a:cubicBezTo>
                  <a:pt x="638007" y="298534"/>
                  <a:pt x="635614" y="309265"/>
                  <a:pt x="629012" y="319120"/>
                </a:cubicBezTo>
                <a:cubicBezTo>
                  <a:pt x="613205" y="342728"/>
                  <a:pt x="586970" y="350233"/>
                  <a:pt x="561708" y="360572"/>
                </a:cubicBezTo>
                <a:cubicBezTo>
                  <a:pt x="556708" y="362619"/>
                  <a:pt x="551632" y="364478"/>
                  <a:pt x="546372" y="366458"/>
                </a:cubicBezTo>
                <a:cubicBezTo>
                  <a:pt x="545064" y="366953"/>
                  <a:pt x="543656" y="365997"/>
                  <a:pt x="543653" y="364596"/>
                </a:cubicBezTo>
                <a:cubicBezTo>
                  <a:pt x="543643" y="352276"/>
                  <a:pt x="543620" y="308521"/>
                  <a:pt x="543775" y="282958"/>
                </a:cubicBezTo>
                <a:lnTo>
                  <a:pt x="543778" y="282961"/>
                </a:lnTo>
                <a:lnTo>
                  <a:pt x="543778" y="256970"/>
                </a:lnTo>
                <a:cubicBezTo>
                  <a:pt x="543778" y="255863"/>
                  <a:pt x="544675" y="254966"/>
                  <a:pt x="545782" y="254966"/>
                </a:cubicBezTo>
                <a:close/>
                <a:moveTo>
                  <a:pt x="482011" y="239377"/>
                </a:moveTo>
                <a:cubicBezTo>
                  <a:pt x="480445" y="239377"/>
                  <a:pt x="479486" y="241091"/>
                  <a:pt x="480300" y="242426"/>
                </a:cubicBezTo>
                <a:lnTo>
                  <a:pt x="491546" y="260873"/>
                </a:lnTo>
                <a:cubicBezTo>
                  <a:pt x="492370" y="262197"/>
                  <a:pt x="492808" y="263723"/>
                  <a:pt x="492805" y="265282"/>
                </a:cubicBezTo>
                <a:lnTo>
                  <a:pt x="492805" y="265207"/>
                </a:lnTo>
                <a:cubicBezTo>
                  <a:pt x="492838" y="337550"/>
                  <a:pt x="492838" y="435035"/>
                  <a:pt x="492805" y="508065"/>
                </a:cubicBezTo>
                <a:cubicBezTo>
                  <a:pt x="492805" y="509729"/>
                  <a:pt x="494156" y="511060"/>
                  <a:pt x="495820" y="511054"/>
                </a:cubicBezTo>
                <a:lnTo>
                  <a:pt x="605519" y="511054"/>
                </a:lnTo>
                <a:cubicBezTo>
                  <a:pt x="617094" y="511011"/>
                  <a:pt x="628521" y="509231"/>
                  <a:pt x="639681" y="506084"/>
                </a:cubicBezTo>
                <a:cubicBezTo>
                  <a:pt x="655385" y="501657"/>
                  <a:pt x="669383" y="494153"/>
                  <a:pt x="680684" y="482235"/>
                </a:cubicBezTo>
                <a:cubicBezTo>
                  <a:pt x="693360" y="468867"/>
                  <a:pt x="700621" y="452902"/>
                  <a:pt x="702493" y="434462"/>
                </a:cubicBezTo>
                <a:cubicBezTo>
                  <a:pt x="704101" y="418586"/>
                  <a:pt x="701254" y="402611"/>
                  <a:pt x="693769" y="388517"/>
                </a:cubicBezTo>
                <a:lnTo>
                  <a:pt x="693772" y="388514"/>
                </a:lnTo>
                <a:cubicBezTo>
                  <a:pt x="684036" y="370176"/>
                  <a:pt x="668839" y="358397"/>
                  <a:pt x="648023" y="353779"/>
                </a:cubicBezTo>
                <a:cubicBezTo>
                  <a:pt x="643636" y="352807"/>
                  <a:pt x="639121" y="352402"/>
                  <a:pt x="634697" y="351868"/>
                </a:cubicBezTo>
                <a:cubicBezTo>
                  <a:pt x="633989" y="351782"/>
                  <a:pt x="633818" y="350833"/>
                  <a:pt x="634450" y="350506"/>
                </a:cubicBezTo>
                <a:cubicBezTo>
                  <a:pt x="640584" y="347366"/>
                  <a:pt x="658411" y="337837"/>
                  <a:pt x="665995" y="330174"/>
                </a:cubicBezTo>
                <a:cubicBezTo>
                  <a:pt x="677573" y="318474"/>
                  <a:pt x="685335" y="304872"/>
                  <a:pt x="685645" y="287918"/>
                </a:cubicBezTo>
                <a:cubicBezTo>
                  <a:pt x="685898" y="274039"/>
                  <a:pt x="680707" y="262639"/>
                  <a:pt x="669597" y="254146"/>
                </a:cubicBezTo>
                <a:cubicBezTo>
                  <a:pt x="661967" y="248312"/>
                  <a:pt x="653200" y="244937"/>
                  <a:pt x="643923" y="242805"/>
                </a:cubicBezTo>
                <a:cubicBezTo>
                  <a:pt x="632865" y="240260"/>
                  <a:pt x="621603" y="239413"/>
                  <a:pt x="610295" y="239397"/>
                </a:cubicBezTo>
                <a:lnTo>
                  <a:pt x="492805" y="239377"/>
                </a:lnTo>
                <a:close/>
                <a:moveTo>
                  <a:pt x="398465" y="239367"/>
                </a:moveTo>
                <a:cubicBezTo>
                  <a:pt x="396906" y="239367"/>
                  <a:pt x="395944" y="241068"/>
                  <a:pt x="396745" y="242402"/>
                </a:cubicBezTo>
                <a:lnTo>
                  <a:pt x="408231" y="261574"/>
                </a:lnTo>
                <a:cubicBezTo>
                  <a:pt x="408791" y="262524"/>
                  <a:pt x="409088" y="263605"/>
                  <a:pt x="409091" y="264709"/>
                </a:cubicBezTo>
                <a:cubicBezTo>
                  <a:pt x="409114" y="279522"/>
                  <a:pt x="409124" y="297573"/>
                  <a:pt x="409128" y="315623"/>
                </a:cubicBezTo>
                <a:lnTo>
                  <a:pt x="409130" y="364754"/>
                </a:lnTo>
                <a:lnTo>
                  <a:pt x="406415" y="366448"/>
                </a:lnTo>
                <a:lnTo>
                  <a:pt x="361743" y="350786"/>
                </a:lnTo>
                <a:cubicBezTo>
                  <a:pt x="361041" y="350510"/>
                  <a:pt x="360260" y="350510"/>
                  <a:pt x="359554" y="350783"/>
                </a:cubicBezTo>
                <a:lnTo>
                  <a:pt x="314329" y="366495"/>
                </a:lnTo>
                <a:cubicBezTo>
                  <a:pt x="313014" y="367005"/>
                  <a:pt x="311550" y="367902"/>
                  <a:pt x="311550" y="366495"/>
                </a:cubicBezTo>
                <a:lnTo>
                  <a:pt x="311547" y="364725"/>
                </a:lnTo>
                <a:lnTo>
                  <a:pt x="311547" y="242386"/>
                </a:lnTo>
                <a:cubicBezTo>
                  <a:pt x="311547" y="240725"/>
                  <a:pt x="310199" y="239377"/>
                  <a:pt x="308538" y="239377"/>
                </a:cubicBezTo>
                <a:lnTo>
                  <a:pt x="250047" y="239377"/>
                </a:lnTo>
                <a:cubicBezTo>
                  <a:pt x="248484" y="239377"/>
                  <a:pt x="247522" y="241091"/>
                  <a:pt x="248336" y="242426"/>
                </a:cubicBezTo>
                <a:lnTo>
                  <a:pt x="259585" y="260952"/>
                </a:lnTo>
                <a:cubicBezTo>
                  <a:pt x="260409" y="262276"/>
                  <a:pt x="260847" y="263802"/>
                  <a:pt x="260844" y="265361"/>
                </a:cubicBezTo>
                <a:cubicBezTo>
                  <a:pt x="260817" y="338622"/>
                  <a:pt x="260817" y="411882"/>
                  <a:pt x="260847" y="485145"/>
                </a:cubicBezTo>
                <a:cubicBezTo>
                  <a:pt x="260847" y="486628"/>
                  <a:pt x="260432" y="488078"/>
                  <a:pt x="259651" y="489337"/>
                </a:cubicBezTo>
                <a:lnTo>
                  <a:pt x="248313" y="508005"/>
                </a:lnTo>
                <a:cubicBezTo>
                  <a:pt x="247502" y="509343"/>
                  <a:pt x="248465" y="511054"/>
                  <a:pt x="250027" y="511054"/>
                </a:cubicBezTo>
                <a:lnTo>
                  <a:pt x="322334" y="511054"/>
                </a:lnTo>
                <a:cubicBezTo>
                  <a:pt x="323893" y="511054"/>
                  <a:pt x="324856" y="509353"/>
                  <a:pt x="324055" y="508015"/>
                </a:cubicBezTo>
                <a:lnTo>
                  <a:pt x="312635" y="488981"/>
                </a:lnTo>
                <a:cubicBezTo>
                  <a:pt x="311999" y="487904"/>
                  <a:pt x="311662" y="486658"/>
                  <a:pt x="311659" y="485405"/>
                </a:cubicBezTo>
                <a:cubicBezTo>
                  <a:pt x="311613" y="450127"/>
                  <a:pt x="311616" y="444626"/>
                  <a:pt x="311620" y="411868"/>
                </a:cubicBezTo>
                <a:lnTo>
                  <a:pt x="311606" y="404239"/>
                </a:lnTo>
                <a:lnTo>
                  <a:pt x="311600" y="399015"/>
                </a:lnTo>
                <a:cubicBezTo>
                  <a:pt x="311620" y="398006"/>
                  <a:pt x="312186" y="397070"/>
                  <a:pt x="313037" y="396526"/>
                </a:cubicBezTo>
                <a:cubicBezTo>
                  <a:pt x="319530" y="392387"/>
                  <a:pt x="347136" y="374784"/>
                  <a:pt x="359548" y="366933"/>
                </a:cubicBezTo>
                <a:cubicBezTo>
                  <a:pt x="360187" y="366531"/>
                  <a:pt x="360998" y="366531"/>
                  <a:pt x="361634" y="366939"/>
                </a:cubicBezTo>
                <a:lnTo>
                  <a:pt x="407822" y="396563"/>
                </a:lnTo>
                <a:cubicBezTo>
                  <a:pt x="408623" y="397077"/>
                  <a:pt x="409111" y="397937"/>
                  <a:pt x="409180" y="398876"/>
                </a:cubicBezTo>
                <a:lnTo>
                  <a:pt x="409186" y="403049"/>
                </a:lnTo>
                <a:lnTo>
                  <a:pt x="409200" y="411605"/>
                </a:lnTo>
                <a:lnTo>
                  <a:pt x="409200" y="508035"/>
                </a:lnTo>
                <a:cubicBezTo>
                  <a:pt x="409200" y="509696"/>
                  <a:pt x="410548" y="511044"/>
                  <a:pt x="412209" y="511044"/>
                </a:cubicBezTo>
                <a:lnTo>
                  <a:pt x="471053" y="511044"/>
                </a:lnTo>
                <a:cubicBezTo>
                  <a:pt x="472612" y="511044"/>
                  <a:pt x="473574" y="509343"/>
                  <a:pt x="472773" y="508008"/>
                </a:cubicBezTo>
                <a:lnTo>
                  <a:pt x="461531" y="489242"/>
                </a:lnTo>
                <a:cubicBezTo>
                  <a:pt x="460855" y="488092"/>
                  <a:pt x="460499" y="486780"/>
                  <a:pt x="460499" y="485445"/>
                </a:cubicBezTo>
                <a:lnTo>
                  <a:pt x="460453" y="242376"/>
                </a:lnTo>
                <a:cubicBezTo>
                  <a:pt x="460453" y="240715"/>
                  <a:pt x="459105" y="239367"/>
                  <a:pt x="457444" y="239367"/>
                </a:cubicBezTo>
                <a:close/>
                <a:moveTo>
                  <a:pt x="712019" y="239367"/>
                </a:moveTo>
                <a:cubicBezTo>
                  <a:pt x="710453" y="239367"/>
                  <a:pt x="709494" y="241081"/>
                  <a:pt x="710308" y="242416"/>
                </a:cubicBezTo>
                <a:lnTo>
                  <a:pt x="721554" y="260945"/>
                </a:lnTo>
                <a:cubicBezTo>
                  <a:pt x="722378" y="262270"/>
                  <a:pt x="722816" y="263796"/>
                  <a:pt x="722813" y="265355"/>
                </a:cubicBezTo>
                <a:lnTo>
                  <a:pt x="722813" y="322627"/>
                </a:lnTo>
                <a:cubicBezTo>
                  <a:pt x="722813" y="322627"/>
                  <a:pt x="722796" y="322627"/>
                  <a:pt x="722796" y="322627"/>
                </a:cubicBezTo>
                <a:lnTo>
                  <a:pt x="722796" y="485148"/>
                </a:lnTo>
                <a:cubicBezTo>
                  <a:pt x="722796" y="486707"/>
                  <a:pt x="722358" y="488233"/>
                  <a:pt x="721537" y="489558"/>
                </a:cubicBezTo>
                <a:lnTo>
                  <a:pt x="710292" y="508005"/>
                </a:lnTo>
                <a:cubicBezTo>
                  <a:pt x="709478" y="509340"/>
                  <a:pt x="710440" y="511054"/>
                  <a:pt x="712002" y="511054"/>
                </a:cubicBezTo>
                <a:lnTo>
                  <a:pt x="784399" y="511054"/>
                </a:lnTo>
                <a:cubicBezTo>
                  <a:pt x="785964" y="511054"/>
                  <a:pt x="786924" y="509340"/>
                  <a:pt x="786109" y="508005"/>
                </a:cubicBezTo>
                <a:lnTo>
                  <a:pt x="774864" y="489558"/>
                </a:lnTo>
                <a:cubicBezTo>
                  <a:pt x="774066" y="488273"/>
                  <a:pt x="773638" y="486796"/>
                  <a:pt x="773615" y="485284"/>
                </a:cubicBezTo>
                <a:cubicBezTo>
                  <a:pt x="773595" y="442985"/>
                  <a:pt x="773595" y="381646"/>
                  <a:pt x="773595" y="369560"/>
                </a:cubicBezTo>
                <a:cubicBezTo>
                  <a:pt x="773595" y="367902"/>
                  <a:pt x="774956" y="366590"/>
                  <a:pt x="776614" y="366590"/>
                </a:cubicBezTo>
                <a:cubicBezTo>
                  <a:pt x="792213" y="366590"/>
                  <a:pt x="805275" y="369935"/>
                  <a:pt x="816899" y="375166"/>
                </a:cubicBezTo>
                <a:cubicBezTo>
                  <a:pt x="827828" y="380083"/>
                  <a:pt x="838049" y="385897"/>
                  <a:pt x="844710" y="396652"/>
                </a:cubicBezTo>
                <a:cubicBezTo>
                  <a:pt x="844865" y="396902"/>
                  <a:pt x="845099" y="397096"/>
                  <a:pt x="845296" y="397324"/>
                </a:cubicBezTo>
                <a:cubicBezTo>
                  <a:pt x="846512" y="398708"/>
                  <a:pt x="848796" y="397841"/>
                  <a:pt x="848796" y="395999"/>
                </a:cubicBezTo>
                <a:lnTo>
                  <a:pt x="848796" y="354010"/>
                </a:lnTo>
                <a:cubicBezTo>
                  <a:pt x="848796" y="352349"/>
                  <a:pt x="847452" y="351004"/>
                  <a:pt x="845791" y="351004"/>
                </a:cubicBezTo>
                <a:lnTo>
                  <a:pt x="837343" y="351004"/>
                </a:lnTo>
                <a:lnTo>
                  <a:pt x="837343" y="351001"/>
                </a:lnTo>
                <a:lnTo>
                  <a:pt x="775675" y="351001"/>
                </a:lnTo>
                <a:cubicBezTo>
                  <a:pt x="774567" y="351001"/>
                  <a:pt x="773671" y="350104"/>
                  <a:pt x="773671" y="348997"/>
                </a:cubicBezTo>
                <a:lnTo>
                  <a:pt x="773671" y="257122"/>
                </a:lnTo>
                <a:cubicBezTo>
                  <a:pt x="773671" y="256021"/>
                  <a:pt x="774551" y="255128"/>
                  <a:pt x="775652" y="255118"/>
                </a:cubicBezTo>
                <a:cubicBezTo>
                  <a:pt x="781940" y="255065"/>
                  <a:pt x="801043" y="254963"/>
                  <a:pt x="801277" y="254970"/>
                </a:cubicBezTo>
                <a:cubicBezTo>
                  <a:pt x="813623" y="255187"/>
                  <a:pt x="825940" y="255863"/>
                  <a:pt x="838138" y="257936"/>
                </a:cubicBezTo>
                <a:cubicBezTo>
                  <a:pt x="850985" y="260118"/>
                  <a:pt x="863193" y="265955"/>
                  <a:pt x="874494" y="272523"/>
                </a:cubicBezTo>
                <a:cubicBezTo>
                  <a:pt x="885011" y="278634"/>
                  <a:pt x="893979" y="284303"/>
                  <a:pt x="902318" y="293066"/>
                </a:cubicBezTo>
                <a:cubicBezTo>
                  <a:pt x="902786" y="293554"/>
                  <a:pt x="903250" y="294048"/>
                  <a:pt x="903722" y="294549"/>
                </a:cubicBezTo>
                <a:cubicBezTo>
                  <a:pt x="904968" y="295874"/>
                  <a:pt x="907189" y="294998"/>
                  <a:pt x="907189" y="293182"/>
                </a:cubicBezTo>
                <a:lnTo>
                  <a:pt x="907189" y="242383"/>
                </a:lnTo>
                <a:cubicBezTo>
                  <a:pt x="907189" y="240722"/>
                  <a:pt x="905844" y="239377"/>
                  <a:pt x="904183" y="239377"/>
                </a:cubicBezTo>
                <a:close/>
                <a:moveTo>
                  <a:pt x="0" y="0"/>
                </a:moveTo>
                <a:lnTo>
                  <a:pt x="5225882" y="0"/>
                </a:lnTo>
                <a:lnTo>
                  <a:pt x="5225882" y="6360069"/>
                </a:lnTo>
                <a:lnTo>
                  <a:pt x="0" y="636006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2F1A7663-97B9-C66F-16AC-7F1779EBFCC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000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5983023-795A-8A1D-C3B5-0BD867ED3564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6096000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B0DC42-C642-14F8-769C-343DD13CA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74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17D95FA-5117-BE51-2B4C-1179F740B8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11037" y="255460"/>
            <a:ext cx="5225881" cy="6360068"/>
          </a:xfrm>
        </p:spPr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EDB98AB-16B7-E917-5EDB-4A1BEF364F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7643"/>
          <a:stretch/>
        </p:blipFill>
        <p:spPr>
          <a:xfrm>
            <a:off x="493185" y="494837"/>
            <a:ext cx="659169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844A3A-D774-693F-966C-B86D438BF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3" y="1053550"/>
            <a:ext cx="4922923" cy="541204"/>
          </a:xfrm>
        </p:spPr>
        <p:txBody>
          <a:bodyPr anchor="t"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BDEDBC45-BAA6-EE43-EF3B-7DE6BAF8241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52354" y="2017643"/>
            <a:ext cx="4922923" cy="41422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>
              <a:defRPr sz="1200"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C8B27-EACC-0993-C5EC-7BE4D2C9F7FC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1152354" y="1564570"/>
            <a:ext cx="4922923" cy="345112"/>
          </a:xfrm>
        </p:spPr>
        <p:txBody>
          <a:bodyPr numCol="1">
            <a:noAutofit/>
          </a:bodyPr>
          <a:lstStyle>
            <a:lvl1pPr marL="0" indent="0">
              <a:buNone/>
              <a:defRPr sz="2400" b="0" i="0"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0475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403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B69031D-7D53-4A65-BB56-533F4995BC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995" y="1581309"/>
            <a:ext cx="1984906" cy="506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08A9F2-83BF-6256-A4A9-DD003AC98DF9}"/>
              </a:ext>
            </a:extLst>
          </p:cNvPr>
          <p:cNvSpPr txBox="1"/>
          <p:nvPr userDrawn="1"/>
        </p:nvSpPr>
        <p:spPr>
          <a:xfrm>
            <a:off x="897993" y="2632637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bg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rPr>
              <a:t>The voice of the home building industry.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C14A7A-2F44-BDF7-B5B4-111E150CB493}"/>
              </a:ext>
            </a:extLst>
          </p:cNvPr>
          <p:cNvSpPr txBox="1"/>
          <p:nvPr userDrawn="1"/>
        </p:nvSpPr>
        <p:spPr>
          <a:xfrm>
            <a:off x="897993" y="4422214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0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www.hbf.co.uk</a:t>
            </a:r>
            <a:r>
              <a:rPr lang="en-GB" sz="2000" b="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0207 960 1600 | @</a:t>
            </a:r>
            <a:r>
              <a:rPr lang="en-GB" sz="2000" b="0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homebuildersfed</a:t>
            </a:r>
            <a:endParaRPr lang="en-GB" sz="20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1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-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403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BDA9D2C-B719-C1DA-683D-8957B74BD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995" y="1581309"/>
            <a:ext cx="1984906" cy="5068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92F513-228E-8AA3-D1FE-E5324CDA8C8A}"/>
              </a:ext>
            </a:extLst>
          </p:cNvPr>
          <p:cNvSpPr txBox="1"/>
          <p:nvPr userDrawn="1"/>
        </p:nvSpPr>
        <p:spPr>
          <a:xfrm>
            <a:off x="897993" y="2632637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tx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rPr>
              <a:t>The voice of the home building industry.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4FD5E-847E-DDAA-BD93-F17ABB19451F}"/>
              </a:ext>
            </a:extLst>
          </p:cNvPr>
          <p:cNvSpPr txBox="1"/>
          <p:nvPr userDrawn="1"/>
        </p:nvSpPr>
        <p:spPr>
          <a:xfrm>
            <a:off x="897993" y="4422214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www.hbf.co.uk</a:t>
            </a:r>
            <a:r>
              <a:rPr lang="en-GB" sz="2000" b="0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0207 960 1600 | @</a:t>
            </a: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homebuildersfed</a:t>
            </a:r>
            <a:endParaRPr lang="en-GB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065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-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E1ABC8E-BB98-C919-E6BC-AA7B39186957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403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8D7026A-5658-F334-AF9D-441CE29AE5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995" y="1581309"/>
            <a:ext cx="1984906" cy="5068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D8510D-B258-C6BE-43B9-36346902CEAC}"/>
              </a:ext>
            </a:extLst>
          </p:cNvPr>
          <p:cNvSpPr txBox="1"/>
          <p:nvPr userDrawn="1"/>
        </p:nvSpPr>
        <p:spPr>
          <a:xfrm>
            <a:off x="897993" y="2632637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tx1"/>
                </a:solidFill>
                <a:latin typeface="Helvetica" pitchFamily="2" charset="0"/>
                <a:ea typeface="Bagoss Condensed SemiBold" panose="020B0806060102020204" pitchFamily="34" charset="77"/>
                <a:cs typeface="Bagoss Condensed SemiBold" panose="020B0806060102020204" pitchFamily="34" charset="77"/>
              </a:rPr>
              <a:t>The voice of the home building industry.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3D4ACE-9872-256F-3FE6-81B36D83CC87}"/>
              </a:ext>
            </a:extLst>
          </p:cNvPr>
          <p:cNvSpPr txBox="1"/>
          <p:nvPr userDrawn="1"/>
        </p:nvSpPr>
        <p:spPr>
          <a:xfrm>
            <a:off x="897993" y="4422214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www.hbf.co.uk</a:t>
            </a:r>
            <a:r>
              <a:rPr lang="en-GB" sz="2000" b="0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0207 960 1600 | @</a:t>
            </a:r>
            <a:r>
              <a:rPr lang="en-GB" sz="2000" b="0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homebuildersfed</a:t>
            </a:r>
            <a:endParaRPr lang="en-GB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38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Pattern-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153A4BC6-7E8A-809D-2D8C-B0A522E646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2DF22C9-85A5-87F1-1854-5C7AE9493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" y="2371238"/>
            <a:ext cx="11701669" cy="719689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C0EB8F4-E905-DB1E-41FF-5C464A677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5226"/>
            <a:ext cx="9144000" cy="52800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Bagoss Standard" panose="020B0504060102020204" pitchFamily="34" charset="77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E6ACF0D-59BF-6C9F-CB45-553000C30F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7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57373F1-71A1-3C20-DC9F-D0F32C3C6395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1707C3-36C6-85F1-B8F0-A727941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0A9B6-7FC8-EC63-8387-6FD7B4ED4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1121384-5404-9BD4-A1C5-81AF41B1D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1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57373F1-71A1-3C20-DC9F-D0F32C3C6395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1707C3-36C6-85F1-B8F0-A727941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0A9B6-7FC8-EC63-8387-6FD7B4ED4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1121384-5404-9BD4-A1C5-81AF41B1D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25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57373F1-71A1-3C20-DC9F-D0F32C3C6395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1121384-5404-9BD4-A1C5-81AF41B1D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582EB5B-084C-DCFD-141C-6E9AF1C45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A1332AA-01BD-4DB9-F2AF-DD4CA84D3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0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1C625431-9E2B-4C54-D4A1-FBD287B9FB02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7A6878F-7914-1174-72C2-CC067D578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4E06B4-BCDE-E193-5DD3-9529880AA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52B0E-3B88-2456-FB13-B76AED013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2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27E7597D-23CD-18B4-3544-1C1373EEDDCE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DA4756FD-979A-C11E-68B4-345C61D973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744301-57D9-3466-4667-3834E0033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26F7A-6448-F101-5D11-D7E8B1B8C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4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8B519E95-7500-BEB9-3977-17B14F3B9730}"/>
              </a:ext>
            </a:extLst>
          </p:cNvPr>
          <p:cNvSpPr/>
          <p:nvPr userDrawn="1"/>
        </p:nvSpPr>
        <p:spPr>
          <a:xfrm>
            <a:off x="-1" y="-1"/>
            <a:ext cx="12192000" cy="6858000"/>
          </a:xfrm>
          <a:custGeom>
            <a:avLst/>
            <a:gdLst>
              <a:gd name="connsiteX0" fmla="*/ 245165 w 12192000"/>
              <a:gd name="connsiteY0" fmla="*/ 242472 h 6858000"/>
              <a:gd name="connsiteX1" fmla="*/ 245165 w 12192000"/>
              <a:gd name="connsiteY1" fmla="*/ 6615528 h 6858000"/>
              <a:gd name="connsiteX2" fmla="*/ 11470341 w 12192000"/>
              <a:gd name="connsiteY2" fmla="*/ 6615528 h 6858000"/>
              <a:gd name="connsiteX3" fmla="*/ 11470341 w 12192000"/>
              <a:gd name="connsiteY3" fmla="*/ 6212541 h 6858000"/>
              <a:gd name="connsiteX4" fmla="*/ 11936921 w 12192000"/>
              <a:gd name="connsiteY4" fmla="*/ 6212541 h 6858000"/>
              <a:gd name="connsiteX5" fmla="*/ 11936921 w 12192000"/>
              <a:gd name="connsiteY5" fmla="*/ 242472 h 6858000"/>
              <a:gd name="connsiteX6" fmla="*/ 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6212541 h 6858000"/>
              <a:gd name="connsiteX9" fmla="*/ 12192000 w 12192000"/>
              <a:gd name="connsiteY9" fmla="*/ 6858000 h 6858000"/>
              <a:gd name="connsiteX10" fmla="*/ 11470341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245165" y="242472"/>
                </a:moveTo>
                <a:lnTo>
                  <a:pt x="245165" y="6615528"/>
                </a:lnTo>
                <a:lnTo>
                  <a:pt x="11470341" y="6615528"/>
                </a:lnTo>
                <a:lnTo>
                  <a:pt x="11470341" y="6212541"/>
                </a:lnTo>
                <a:lnTo>
                  <a:pt x="11936921" y="6212541"/>
                </a:lnTo>
                <a:lnTo>
                  <a:pt x="11936921" y="24247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12541"/>
                </a:lnTo>
                <a:lnTo>
                  <a:pt x="12192000" y="6858000"/>
                </a:lnTo>
                <a:lnTo>
                  <a:pt x="1147034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7317161-2CD7-7DFA-011F-A55C360C705F}"/>
              </a:ext>
            </a:extLst>
          </p:cNvPr>
          <p:cNvSpPr/>
          <p:nvPr userDrawn="1"/>
        </p:nvSpPr>
        <p:spPr>
          <a:xfrm>
            <a:off x="8917401" y="2927688"/>
            <a:ext cx="3019519" cy="3674852"/>
          </a:xfrm>
          <a:custGeom>
            <a:avLst/>
            <a:gdLst>
              <a:gd name="connsiteX0" fmla="*/ 676211 w 790892"/>
              <a:gd name="connsiteY0" fmla="*/ 962478 h 962541"/>
              <a:gd name="connsiteX1" fmla="*/ 24892 w 790892"/>
              <a:gd name="connsiteY1" fmla="*/ 962478 h 962541"/>
              <a:gd name="connsiteX2" fmla="*/ 444 w 790892"/>
              <a:gd name="connsiteY2" fmla="*/ 938030 h 962541"/>
              <a:gd name="connsiteX3" fmla="*/ 127 w 790892"/>
              <a:gd name="connsiteY3" fmla="*/ 366593 h 962541"/>
              <a:gd name="connsiteX4" fmla="*/ 0 w 790892"/>
              <a:gd name="connsiteY4" fmla="*/ 304744 h 962541"/>
              <a:gd name="connsiteX5" fmla="*/ 0 w 790892"/>
              <a:gd name="connsiteY5" fmla="*/ 262390 h 962541"/>
              <a:gd name="connsiteX6" fmla="*/ 11620 w 790892"/>
              <a:gd name="connsiteY6" fmla="*/ 242261 h 962541"/>
              <a:gd name="connsiteX7" fmla="*/ 388556 w 790892"/>
              <a:gd name="connsiteY7" fmla="*/ 2421 h 962541"/>
              <a:gd name="connsiteX8" fmla="*/ 405447 w 790892"/>
              <a:gd name="connsiteY8" fmla="*/ 2485 h 962541"/>
              <a:gd name="connsiteX9" fmla="*/ 779780 w 790892"/>
              <a:gd name="connsiteY9" fmla="*/ 242578 h 962541"/>
              <a:gd name="connsiteX10" fmla="*/ 790766 w 790892"/>
              <a:gd name="connsiteY10" fmla="*/ 261311 h 962541"/>
              <a:gd name="connsiteX11" fmla="*/ 790766 w 790892"/>
              <a:gd name="connsiteY11" fmla="*/ 295092 h 962541"/>
              <a:gd name="connsiteX12" fmla="*/ 790892 w 790892"/>
              <a:gd name="connsiteY12" fmla="*/ 364435 h 962541"/>
              <a:gd name="connsiteX13" fmla="*/ 790892 w 790892"/>
              <a:gd name="connsiteY13" fmla="*/ 938157 h 962541"/>
              <a:gd name="connsiteX14" fmla="*/ 766508 w 790892"/>
              <a:gd name="connsiteY14" fmla="*/ 962541 h 962541"/>
              <a:gd name="connsiteX15" fmla="*/ 676211 w 790892"/>
              <a:gd name="connsiteY15" fmla="*/ 962541 h 9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0892" h="962541">
                <a:moveTo>
                  <a:pt x="676211" y="962478"/>
                </a:moveTo>
                <a:lnTo>
                  <a:pt x="24892" y="962478"/>
                </a:lnTo>
                <a:cubicBezTo>
                  <a:pt x="11493" y="962478"/>
                  <a:pt x="444" y="951429"/>
                  <a:pt x="444" y="938030"/>
                </a:cubicBezTo>
                <a:cubicBezTo>
                  <a:pt x="127" y="673806"/>
                  <a:pt x="127" y="624277"/>
                  <a:pt x="127" y="366593"/>
                </a:cubicBezTo>
                <a:lnTo>
                  <a:pt x="0" y="304744"/>
                </a:lnTo>
                <a:lnTo>
                  <a:pt x="0" y="262390"/>
                </a:lnTo>
                <a:cubicBezTo>
                  <a:pt x="127" y="254198"/>
                  <a:pt x="4699" y="246642"/>
                  <a:pt x="11620" y="242261"/>
                </a:cubicBezTo>
                <a:cubicBezTo>
                  <a:pt x="64262" y="208732"/>
                  <a:pt x="288036" y="66048"/>
                  <a:pt x="388556" y="2421"/>
                </a:cubicBezTo>
                <a:cubicBezTo>
                  <a:pt x="393700" y="-818"/>
                  <a:pt x="400303" y="-818"/>
                  <a:pt x="405447" y="2485"/>
                </a:cubicBezTo>
                <a:lnTo>
                  <a:pt x="779780" y="242578"/>
                </a:lnTo>
                <a:cubicBezTo>
                  <a:pt x="786257" y="246705"/>
                  <a:pt x="790194" y="253754"/>
                  <a:pt x="790766" y="261311"/>
                </a:cubicBezTo>
                <a:lnTo>
                  <a:pt x="790766" y="295092"/>
                </a:lnTo>
                <a:cubicBezTo>
                  <a:pt x="790766" y="295092"/>
                  <a:pt x="790892" y="364435"/>
                  <a:pt x="790892" y="364435"/>
                </a:cubicBezTo>
                <a:lnTo>
                  <a:pt x="790892" y="938157"/>
                </a:lnTo>
                <a:cubicBezTo>
                  <a:pt x="790892" y="951619"/>
                  <a:pt x="779970" y="962541"/>
                  <a:pt x="766508" y="962541"/>
                </a:cubicBezTo>
                <a:lnTo>
                  <a:pt x="676211" y="962541"/>
                </a:lnTo>
                <a:close/>
              </a:path>
            </a:pathLst>
          </a:custGeom>
          <a:solidFill>
            <a:schemeClr val="accent1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71CB680-B52C-0F28-AC10-5B8D6FFC5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185" y="494837"/>
            <a:ext cx="1057081" cy="269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344FC1-E56C-4BE0-52E6-B6002A5DF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94" y="2825912"/>
            <a:ext cx="6764047" cy="71968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8B62D-4130-4E39-D84A-5586FA82F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4" y="3549139"/>
            <a:ext cx="6764047" cy="52800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Helvetica" pitchFamily="2" charset="0"/>
                <a:ea typeface="Bagoss Standard" panose="020B0504060102020204" pitchFamily="34" charset="77"/>
                <a:cs typeface="Bagoss Standard" panose="020B05040601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EE980-FCFE-DE05-1BFA-C0FE37C5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D15E-4AD5-1A11-E152-EDFB2143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231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79" r:id="rId4"/>
    <p:sldLayoutId id="2147483685" r:id="rId5"/>
    <p:sldLayoutId id="2147483684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Bagoss Condensed SemiBold" panose="020B0806060102020204" pitchFamily="34" charset="77"/>
          <a:cs typeface="Bagoss Condensed SemiBold" panose="020B08060601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etaSerifPro-Book" panose="020106040501010201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EE980-FCFE-DE05-1BFA-C0FE37C5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D15E-4AD5-1A11-E152-EDFB2143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8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709" r:id="rId3"/>
    <p:sldLayoutId id="2147483693" r:id="rId4"/>
    <p:sldLayoutId id="2147483694" r:id="rId5"/>
    <p:sldLayoutId id="2147483695" r:id="rId6"/>
    <p:sldLayoutId id="2147483678" r:id="rId7"/>
    <p:sldLayoutId id="2147483708" r:id="rId8"/>
    <p:sldLayoutId id="2147483690" r:id="rId9"/>
    <p:sldLayoutId id="2147483691" r:id="rId10"/>
    <p:sldLayoutId id="2147483707" r:id="rId11"/>
    <p:sldLayoutId id="2147483677" r:id="rId12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Bagoss Condensed SemiBold" panose="020B0806060102020204" pitchFamily="34" charset="77"/>
          <a:cs typeface="Bagoss Condensed SemiBold" panose="020B08060601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EE980-FCFE-DE05-1BFA-C0FE37C5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1D15E-4AD5-1A11-E152-EDFB2143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95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pitchFamily="2" charset="0"/>
          <a:ea typeface="Bagoss Condensed SemiBold" panose="020B0806060102020204" pitchFamily="34" charset="77"/>
          <a:cs typeface="Bagoss Condensed SemiBold" panose="020B08060601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collections/energy-performance-of-buildings-certificates" TargetMode="External"/><Relationship Id="rId13" Type="http://schemas.openxmlformats.org/officeDocument/2006/relationships/hyperlink" Target="https://www.gov.uk/government/collections/homes-englands-annual-reports-financial-statements" TargetMode="External"/><Relationship Id="rId18" Type="http://schemas.openxmlformats.org/officeDocument/2006/relationships/hyperlink" Target="https://www.hbf.co.uk/news/nutrient-pollution-review/" TargetMode="External"/><Relationship Id="rId3" Type="http://schemas.openxmlformats.org/officeDocument/2006/relationships/hyperlink" Target="https://www.gov.uk/government/statistics/housing-supply-net-additional-dwellings-england-2023-to-2024/housing-supply-net-additional-dwellings-england-2023-to-2024" TargetMode="External"/><Relationship Id="rId7" Type="http://schemas.openxmlformats.org/officeDocument/2006/relationships/hyperlink" Target="https://www.hbf.co.uk/policy/wattasave/" TargetMode="External"/><Relationship Id="rId12" Type="http://schemas.openxmlformats.org/officeDocument/2006/relationships/hyperlink" Target="https://www.hbf.co.uk/policy/road-to-redemption/" TargetMode="External"/><Relationship Id="rId17" Type="http://schemas.openxmlformats.org/officeDocument/2006/relationships/hyperlink" Target="https://www.hbf.co.uk/policy/unspent-developer-contributions/" TargetMode="External"/><Relationship Id="rId2" Type="http://schemas.microsoft.com/office/2018/10/relationships/comments" Target="../comments/modernComment_10E_58709ED8.xml"/><Relationship Id="rId16" Type="http://schemas.openxmlformats.org/officeDocument/2006/relationships/hyperlink" Target="https://www.gov.uk/government/collections/affordable-housing-supply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hbf.co.uk/documents/12932/International_Audit_Digital.pdf" TargetMode="External"/><Relationship Id="rId11" Type="http://schemas.openxmlformats.org/officeDocument/2006/relationships/hyperlink" Target="https://www.gov.uk/government/statistics/help-to-buy-equity-loan-scheme-data-to-31-may-2023/help-to-buy-equity-loan-scheme-data-to-31-may-2023" TargetMode="External"/><Relationship Id="rId5" Type="http://schemas.openxmlformats.org/officeDocument/2006/relationships/hyperlink" Target="https://www.hbf.co.uk/policy/policy-and-wider-work-program/new-housing-pipeline/" TargetMode="External"/><Relationship Id="rId15" Type="http://schemas.openxmlformats.org/officeDocument/2006/relationships/hyperlink" Target="https://www.hbf.co.uk/policy/customer-satisfaction-survey/results/" TargetMode="External"/><Relationship Id="rId10" Type="http://schemas.openxmlformats.org/officeDocument/2006/relationships/hyperlink" Target="https://www.gov.uk/government/collections/uk-house-price-index-reports-2023" TargetMode="External"/><Relationship Id="rId19" Type="http://schemas.openxmlformats.org/officeDocument/2006/relationships/hyperlink" Target="https://www.hbf.co.uk/news/hbf-report-state-play-challenges-and-opportunities-facing-sme-home-builders/" TargetMode="External"/><Relationship Id="rId4" Type="http://schemas.openxmlformats.org/officeDocument/2006/relationships/hyperlink" Target="https://www.hbf.co.uk/documents/13924/The_Economic_Footprint_of_Home_Building_in_England_and_Wales_report_-_September_2024.pdf" TargetMode="External"/><Relationship Id="rId9" Type="http://schemas.openxmlformats.org/officeDocument/2006/relationships/hyperlink" Target="https://www.gov.uk/government/statistics/monthly-property-transactions-completed-in-the-uk-with-value-40000-or-above/uk-monthly-property-transactions-commentary" TargetMode="External"/><Relationship Id="rId14" Type="http://schemas.openxmlformats.org/officeDocument/2006/relationships/hyperlink" Target="https://www.hbf.co.uk/news/hbf-home-building-workforce-census-2023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E3C3-02E7-07E0-8C9E-F166FC1DD1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Home building by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4DE421-41B1-053F-03DB-7BC36BA4EA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77419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8418-4CFB-C430-76D5-7E4BD1DF9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Carbon efficiency and energy bill savings of new homes</a:t>
            </a:r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E3872CF-84FB-B299-F7D5-184CB88B49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0913619"/>
              </p:ext>
            </p:extLst>
          </p:nvPr>
        </p:nvGraphicFramePr>
        <p:xfrm>
          <a:off x="1152354" y="1844931"/>
          <a:ext cx="9866569" cy="4086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083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C14F-EAB7-0C93-F013-011C8AFFF0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Carbon efficiency and energy bill savings of new homes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CB362-3135-6EA3-C2E5-25FF76D820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build homes use much less energy than existing properties – 8,136 kWh a year on average, compared to 20,433 kWh a year for existing builds.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result, buyers of new homes could save around £1,980 on energy bills per property per year. For buyers of new build houses (rather than flats), this saving is even greater - £165 per month on average, compared to £130 on average for other types of property.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Alongside the financial benefits of buying a new build, these properties are also more environmentally friendly. New build homes emit 65% less carbon than older counterparts.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October to December 2024, 95% of new properties were given an EPC A or B rating, compared to just 7.5% of existing dwellings.</a:t>
            </a:r>
          </a:p>
        </p:txBody>
      </p:sp>
    </p:spTree>
    <p:extLst>
      <p:ext uri="{BB962C8B-B14F-4D97-AF65-F5344CB8AC3E}">
        <p14:creationId xmlns:p14="http://schemas.microsoft.com/office/powerpoint/2010/main" val="162851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2DAE-6AEB-D76D-D24F-91887663D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Residential property transactions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FE12A5A-EA52-9BA5-E54E-DBDE266CF6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430148"/>
              </p:ext>
            </p:extLst>
          </p:nvPr>
        </p:nvGraphicFramePr>
        <p:xfrm>
          <a:off x="1152354" y="1957682"/>
          <a:ext cx="9866569" cy="3846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2525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DBA2-B209-E2DE-8221-6B049808FB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Residential property transactions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F3CE6-1B36-96A3-AB30-573639562E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2017643"/>
            <a:ext cx="9866569" cy="271374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residential property transactions in England declined by 18% between the 2022/23 and 2023/24 financial years – from 1,034,020 to 839,800.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provisional estimate of the number of UK residential transactions in December 2024 is around 98,000 - 15%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higher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December 2023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Overall, housing transactions in recent years have been lower than the numbers seen during the 1990s and 2000s. In that period, typically 6-8% of the housing stock would change hands each year. Since 2008, this rate has hovered around 4%.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911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687F-A336-3091-B8F9-F123451BC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New build and wider house prices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ECA12E6-5776-2074-6AAD-355F8BCD46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3714741"/>
              </p:ext>
            </p:extLst>
          </p:nvPr>
        </p:nvGraphicFramePr>
        <p:xfrm>
          <a:off x="1152354" y="1943576"/>
          <a:ext cx="9866569" cy="3860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4320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324A-AD84-8031-ED5F-4A00B84F5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New build and wider house prices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38389-AEC5-AF2F-0B85-E51087CDD5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Help to Buy equity loan scheme ended in 2023 after ten years of helping first-time buyers onto the property ladder. Since its launch in 2013, Help to Buy supported almost 400,000 households to purchase a new build home with a 5% deposit.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Most of the home purchases under the Help to Buy: Equity Loan scheme were made by first-time buyers, accounting for 328,346 (85 per cent) of total purchases.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scheme has also generated a net return on investment of £718m for the Exchequer to date (+9% against original value of loans) – a figure that will increase over the coming years as the remaining loans are repaid.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HBF's 'Broken Ladder' report shows that for first-time buyers, the price to income ratio in England is 10 – meaning that the average property value is 10 times the average annual net salary.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79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4C9CB-ACCF-3114-93BF-2DF5533C0B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Help to Buy and first-time buyers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0731986-D3EC-4E73-7BD5-1818237959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334145"/>
              </p:ext>
            </p:extLst>
          </p:nvPr>
        </p:nvGraphicFramePr>
        <p:xfrm>
          <a:off x="1152354" y="1884552"/>
          <a:ext cx="9786890" cy="3919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209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BEB17-C22D-6F9F-542D-E6D7C5F55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Help to Buy and first-time buyers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BC629-76EC-FF30-BBD4-3FE0994E70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Help to Buy equity loan scheme ended in 2023 after ten years of helping first-time buyers onto the property ladder. Since its launch in 2013, Help to Buy supported almost 400,000 households to purchase a new build home with a 5% deposit.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Most of the home purchases under the Help to Buy: Equity Loan scheme were made by first-time buyers, accounting for 328,346 (85 per cent) of total purchases.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The scheme has also generated a net return on investment of £718m for the Exchequer to date (+9% against original value of loans) – a figure that will increase over the coming years as the remaining loans are repaid.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HBF's 'Broken Ladder' report shows that for first-time buyers, the price to income ratio in England is 10 – meaning that the average property value is 10 times the average annual net salary.</a:t>
            </a:r>
          </a:p>
        </p:txBody>
      </p:sp>
    </p:spTree>
    <p:extLst>
      <p:ext uri="{BB962C8B-B14F-4D97-AF65-F5344CB8AC3E}">
        <p14:creationId xmlns:p14="http://schemas.microsoft.com/office/powerpoint/2010/main" val="3498051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929D1-FC88-110C-2FC1-12E6854F2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469B5-34AA-9806-B29C-6C26E1385B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The home building workforce and skills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43B8FCE-AEC3-6FDB-A3C3-D55F05F28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357888"/>
              </p:ext>
            </p:extLst>
          </p:nvPr>
        </p:nvGraphicFramePr>
        <p:xfrm>
          <a:off x="6270453" y="2087500"/>
          <a:ext cx="5172246" cy="40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D0E42C3-DF98-B573-31C8-C65FB9E47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8196499"/>
              </p:ext>
            </p:extLst>
          </p:nvPr>
        </p:nvGraphicFramePr>
        <p:xfrm>
          <a:off x="749301" y="2087500"/>
          <a:ext cx="5172246" cy="40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075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8C4F-16E0-5D8C-7988-C6AB41A75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The home building workforce and skills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0ECEC-C381-9FFB-32B4-B72FA071E21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undertaken by HBF’s Home Building Skills Partnership has found that for every 10,000 new homes the industry builds 30,000 new recruits are needed, including: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2,500 bricklayers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2,500 groundwork/plant operatives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1,000 carpenters</a:t>
            </a:r>
          </a:p>
          <a:p>
            <a:pPr lvl="1" indent="0" algn="just">
              <a:spcBef>
                <a:spcPts val="0"/>
              </a:spcBef>
              <a:buNone/>
            </a:pPr>
            <a:endParaRPr lang="en-GB" sz="1800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HBF’s 2023 census of the on-site home-building workforce found that: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GB" sz="1800" dirty="0"/>
              <a:t>19.6% of workers on house building sites across the country were from overseas. 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GB" sz="1800" dirty="0"/>
              <a:t>The role of non-EU/EEA workers has grown – they now make up 3.8% of the total workforce, almost double the 2% from 2017 results.</a:t>
            </a:r>
          </a:p>
          <a:p>
            <a:pPr marL="1028700" lvl="1" indent="-342900" algn="just">
              <a:spcBef>
                <a:spcPts val="0"/>
              </a:spcBef>
            </a:pPr>
            <a:r>
              <a:rPr lang="en-GB" sz="1800" dirty="0"/>
              <a:t>The workforce is overwhelmingly male, with 96.1% of respondents identifying as male – although female respondents tended to be more senior.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28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A54D9-2B82-F21F-EAC5-BD17F4D2A1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Housing supply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3411D720-C7D0-F78B-DE0C-66236DFB2D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Net Housing Supply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6920062E-2EBE-F8E0-C295-06E8F121563B}"/>
              </a:ext>
            </a:extLst>
          </p:cNvPr>
          <p:cNvSpPr txBox="1">
            <a:spLocks/>
          </p:cNvSpPr>
          <p:nvPr/>
        </p:nvSpPr>
        <p:spPr>
          <a:xfrm>
            <a:off x="9175903" y="2190402"/>
            <a:ext cx="2812587" cy="18262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1440" tIns="45720" rIns="91440" bIns="45720" anchor="t">
            <a:normAutofit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endParaRPr lang="en-GB" sz="2000" ker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en-GB" sz="5400" b="1" kern="0">
                <a:solidFill>
                  <a:schemeClr val="accent1"/>
                </a:solidFill>
                <a:latin typeface="Times New Roman"/>
                <a:cs typeface="Times New Roman"/>
              </a:rPr>
              <a:t>221,070</a:t>
            </a:r>
            <a:endParaRPr lang="en-GB" sz="540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GB" sz="2000" kern="0">
                <a:latin typeface="Times New Roman"/>
                <a:cs typeface="Times New Roman"/>
              </a:rPr>
              <a:t>Net Housing Supply</a:t>
            </a:r>
            <a:endParaRPr lang="en-GB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E96FA3D-E70B-2032-5EEC-29DDDA939577}"/>
              </a:ext>
            </a:extLst>
          </p:cNvPr>
          <p:cNvGrpSpPr/>
          <p:nvPr/>
        </p:nvGrpSpPr>
        <p:grpSpPr>
          <a:xfrm>
            <a:off x="474169" y="2505772"/>
            <a:ext cx="8917223" cy="1568423"/>
            <a:chOff x="510383" y="3104195"/>
            <a:chExt cx="8917223" cy="1568423"/>
          </a:xfrm>
        </p:grpSpPr>
        <p:sp>
          <p:nvSpPr>
            <p:cNvPr id="4" name="Content Placeholder 4">
              <a:extLst>
                <a:ext uri="{FF2B5EF4-FFF2-40B4-BE49-F238E27FC236}">
                  <a16:creationId xmlns:a16="http://schemas.microsoft.com/office/drawing/2014/main" id="{B6EFA3C1-EC36-6313-09FB-08FF7054972F}"/>
                </a:ext>
              </a:extLst>
            </p:cNvPr>
            <p:cNvSpPr txBox="1">
              <a:spLocks/>
            </p:cNvSpPr>
            <p:nvPr/>
          </p:nvSpPr>
          <p:spPr>
            <a:xfrm>
              <a:off x="2367522" y="3104195"/>
              <a:ext cx="1723326" cy="14646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92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endParaRPr lang="en-GB" sz="2000" kern="0">
                <a:latin typeface="Times New Roman"/>
                <a:cs typeface="Times New Roman"/>
              </a:endParaRPr>
            </a:p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4,360</a:t>
              </a:r>
            </a:p>
            <a:p>
              <a:pPr marL="0" indent="0" algn="ctr">
                <a:buNone/>
              </a:pPr>
              <a:r>
                <a:rPr lang="en-GB" sz="2000" kern="0">
                  <a:latin typeface="Times New Roman"/>
                  <a:cs typeface="Times New Roman"/>
                </a:rPr>
                <a:t>Net conversions</a:t>
              </a:r>
              <a:endParaRPr lang="en-GB" sz="20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Content Placeholder 4">
              <a:extLst>
                <a:ext uri="{FF2B5EF4-FFF2-40B4-BE49-F238E27FC236}">
                  <a16:creationId xmlns:a16="http://schemas.microsoft.com/office/drawing/2014/main" id="{34BB13C2-5D7A-DF13-CA59-DD89E70987C1}"/>
                </a:ext>
              </a:extLst>
            </p:cNvPr>
            <p:cNvSpPr txBox="1">
              <a:spLocks/>
            </p:cNvSpPr>
            <p:nvPr/>
          </p:nvSpPr>
          <p:spPr>
            <a:xfrm>
              <a:off x="510383" y="3126508"/>
              <a:ext cx="1934350" cy="14646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92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endParaRPr lang="en-GB" sz="2000" kern="0">
                <a:latin typeface="Times New Roman"/>
                <a:cs typeface="Times New Roman"/>
              </a:endParaRPr>
            </a:p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198,610</a:t>
              </a:r>
              <a:endParaRPr lang="en-GB" sz="4300" b="1">
                <a:latin typeface="Aptos" panose="02110004020202020204"/>
                <a:cs typeface="Times New Roman"/>
              </a:endParaRPr>
            </a:p>
            <a:p>
              <a:pPr marL="0" indent="0" algn="ctr">
                <a:buNone/>
              </a:pPr>
              <a:r>
                <a:rPr lang="en-GB" sz="2000" kern="0">
                  <a:latin typeface="Times New Roman"/>
                  <a:cs typeface="Times New Roman"/>
                </a:rPr>
                <a:t>New build completions</a:t>
              </a:r>
              <a:endParaRPr lang="en-GB" sz="1550"/>
            </a:p>
          </p:txBody>
        </p:sp>
        <p:sp>
          <p:nvSpPr>
            <p:cNvPr id="6" name="Content Placeholder 4">
              <a:extLst>
                <a:ext uri="{FF2B5EF4-FFF2-40B4-BE49-F238E27FC236}">
                  <a16:creationId xmlns:a16="http://schemas.microsoft.com/office/drawing/2014/main" id="{35A8EDAD-B48F-6E1C-1C6C-1717F02FF2F0}"/>
                </a:ext>
              </a:extLst>
            </p:cNvPr>
            <p:cNvSpPr txBox="1">
              <a:spLocks/>
            </p:cNvSpPr>
            <p:nvPr/>
          </p:nvSpPr>
          <p:spPr>
            <a:xfrm>
              <a:off x="4211519" y="3350534"/>
              <a:ext cx="1608239" cy="132208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925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21,590</a:t>
              </a:r>
              <a:r>
                <a:rPr lang="en-GB" sz="2000" kern="0">
                  <a:latin typeface="Times New Roman"/>
                  <a:cs typeface="Times New Roman"/>
                </a:rPr>
                <a:t>Net change </a:t>
              </a:r>
              <a:br>
                <a:rPr lang="en-GB" sz="2000" kern="0">
                  <a:latin typeface="Times New Roman"/>
                  <a:cs typeface="Times New Roman"/>
                </a:rPr>
              </a:br>
              <a:r>
                <a:rPr lang="en-GB" sz="2000" kern="0">
                  <a:latin typeface="Times New Roman"/>
                  <a:cs typeface="Times New Roman"/>
                </a:rPr>
                <a:t>of use</a:t>
              </a:r>
              <a:endParaRPr lang="en-GB" sz="20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Content Placeholder 4">
              <a:extLst>
                <a:ext uri="{FF2B5EF4-FFF2-40B4-BE49-F238E27FC236}">
                  <a16:creationId xmlns:a16="http://schemas.microsoft.com/office/drawing/2014/main" id="{4D450E26-E9B6-B082-B152-B3FE6F93B12D}"/>
                </a:ext>
              </a:extLst>
            </p:cNvPr>
            <p:cNvSpPr txBox="1">
              <a:spLocks/>
            </p:cNvSpPr>
            <p:nvPr/>
          </p:nvSpPr>
          <p:spPr>
            <a:xfrm>
              <a:off x="5914420" y="3412041"/>
              <a:ext cx="1723326" cy="123076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lnSpcReduction="1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000" b="1" kern="0">
                  <a:latin typeface="Times New Roman"/>
                  <a:cs typeface="Times New Roman"/>
                </a:rPr>
                <a:t>1,900</a:t>
              </a:r>
              <a:r>
                <a:rPr lang="en-GB" sz="4300" b="1" kern="0">
                  <a:latin typeface="Times New Roman"/>
                  <a:cs typeface="Times New Roman"/>
                </a:rPr>
                <a:t> </a:t>
              </a:r>
              <a:r>
                <a:rPr lang="en-GB" sz="1900" kern="0">
                  <a:latin typeface="Times New Roman"/>
                  <a:cs typeface="Times New Roman"/>
                </a:rPr>
                <a:t>Net other</a:t>
              </a:r>
              <a:br>
                <a:rPr lang="en-GB" sz="1900" kern="0">
                  <a:latin typeface="Times New Roman"/>
                  <a:cs typeface="Times New Roman"/>
                </a:rPr>
              </a:br>
              <a:r>
                <a:rPr lang="en-GB" sz="1900" kern="0">
                  <a:latin typeface="Times New Roman"/>
                  <a:cs typeface="Times New Roman"/>
                </a:rPr>
                <a:t>gains</a:t>
              </a:r>
              <a:endParaRPr lang="en-GB" sz="19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Content Placeholder 4">
              <a:extLst>
                <a:ext uri="{FF2B5EF4-FFF2-40B4-BE49-F238E27FC236}">
                  <a16:creationId xmlns:a16="http://schemas.microsoft.com/office/drawing/2014/main" id="{A7B1023C-6BEE-6CC3-E023-FFD4AEE0270F}"/>
                </a:ext>
              </a:extLst>
            </p:cNvPr>
            <p:cNvSpPr txBox="1">
              <a:spLocks/>
            </p:cNvSpPr>
            <p:nvPr/>
          </p:nvSpPr>
          <p:spPr>
            <a:xfrm>
              <a:off x="7439773" y="3338075"/>
              <a:ext cx="1723326" cy="123076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000" b="1" kern="0">
                  <a:latin typeface="Times New Roman"/>
                  <a:cs typeface="Times New Roman"/>
                </a:rPr>
                <a:t>5,390</a:t>
              </a:r>
              <a:r>
                <a:rPr lang="en-GB" sz="4300" b="1" kern="0">
                  <a:latin typeface="Times New Roman"/>
                  <a:cs typeface="Times New Roman"/>
                </a:rPr>
                <a:t> </a:t>
              </a:r>
              <a:r>
                <a:rPr lang="en-GB" sz="1900" kern="0">
                  <a:latin typeface="Times New Roman"/>
                  <a:cs typeface="Times New Roman"/>
                </a:rPr>
                <a:t>Demolitions</a:t>
              </a:r>
              <a:endParaRPr lang="en-GB" sz="1900" ker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Content Placeholder 4">
              <a:extLst>
                <a:ext uri="{FF2B5EF4-FFF2-40B4-BE49-F238E27FC236}">
                  <a16:creationId xmlns:a16="http://schemas.microsoft.com/office/drawing/2014/main" id="{45CC1B68-6E50-7511-6F52-10EDD47D6A15}"/>
                </a:ext>
              </a:extLst>
            </p:cNvPr>
            <p:cNvSpPr txBox="1">
              <a:spLocks/>
            </p:cNvSpPr>
            <p:nvPr/>
          </p:nvSpPr>
          <p:spPr>
            <a:xfrm>
              <a:off x="2261840" y="3509899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+</a:t>
              </a:r>
              <a:endParaRPr lang="en-GB" sz="1550"/>
            </a:p>
          </p:txBody>
        </p:sp>
        <p:sp>
          <p:nvSpPr>
            <p:cNvPr id="10" name="Content Placeholder 4">
              <a:extLst>
                <a:ext uri="{FF2B5EF4-FFF2-40B4-BE49-F238E27FC236}">
                  <a16:creationId xmlns:a16="http://schemas.microsoft.com/office/drawing/2014/main" id="{9B50A0C5-2D3C-BC36-D707-D8AF383F118C}"/>
                </a:ext>
              </a:extLst>
            </p:cNvPr>
            <p:cNvSpPr txBox="1">
              <a:spLocks/>
            </p:cNvSpPr>
            <p:nvPr/>
          </p:nvSpPr>
          <p:spPr>
            <a:xfrm>
              <a:off x="3833966" y="3515803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+</a:t>
              </a:r>
              <a:endParaRPr lang="en-GB" sz="1550"/>
            </a:p>
          </p:txBody>
        </p:sp>
        <p:sp>
          <p:nvSpPr>
            <p:cNvPr id="11" name="Content Placeholder 4">
              <a:extLst>
                <a:ext uri="{FF2B5EF4-FFF2-40B4-BE49-F238E27FC236}">
                  <a16:creationId xmlns:a16="http://schemas.microsoft.com/office/drawing/2014/main" id="{8BFA9C8B-A3E0-11B0-BE05-917D820B10B4}"/>
                </a:ext>
              </a:extLst>
            </p:cNvPr>
            <p:cNvSpPr txBox="1">
              <a:spLocks/>
            </p:cNvSpPr>
            <p:nvPr/>
          </p:nvSpPr>
          <p:spPr>
            <a:xfrm>
              <a:off x="5745984" y="3534164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+</a:t>
              </a:r>
              <a:endParaRPr lang="en-GB" sz="1550"/>
            </a:p>
          </p:txBody>
        </p:sp>
        <p:sp>
          <p:nvSpPr>
            <p:cNvPr id="13" name="Content Placeholder 4">
              <a:extLst>
                <a:ext uri="{FF2B5EF4-FFF2-40B4-BE49-F238E27FC236}">
                  <a16:creationId xmlns:a16="http://schemas.microsoft.com/office/drawing/2014/main" id="{23BB5EC7-8A8A-10E1-B1CC-1C7B7A2DCBBC}"/>
                </a:ext>
              </a:extLst>
            </p:cNvPr>
            <p:cNvSpPr txBox="1">
              <a:spLocks/>
            </p:cNvSpPr>
            <p:nvPr/>
          </p:nvSpPr>
          <p:spPr>
            <a:xfrm>
              <a:off x="7302840" y="3494004"/>
              <a:ext cx="430977" cy="51757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-</a:t>
              </a:r>
              <a:endParaRPr lang="en-GB" sz="1550"/>
            </a:p>
          </p:txBody>
        </p:sp>
        <p:sp>
          <p:nvSpPr>
            <p:cNvPr id="17" name="Content Placeholder 4">
              <a:extLst>
                <a:ext uri="{FF2B5EF4-FFF2-40B4-BE49-F238E27FC236}">
                  <a16:creationId xmlns:a16="http://schemas.microsoft.com/office/drawing/2014/main" id="{CE2BA886-66ED-1099-AD31-6ADD44635A8C}"/>
                </a:ext>
              </a:extLst>
            </p:cNvPr>
            <p:cNvSpPr txBox="1">
              <a:spLocks/>
            </p:cNvSpPr>
            <p:nvPr/>
          </p:nvSpPr>
          <p:spPr>
            <a:xfrm>
              <a:off x="8996629" y="3534164"/>
              <a:ext cx="430977" cy="5211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91440" tIns="45720" rIns="91440" bIns="45720" anchor="t">
              <a:normAutofit fontScale="77500" lnSpcReduction="20000"/>
            </a:bodyPr>
            <a:lstStyle>
              <a:lvl1pPr marL="108491" indent="-108491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575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1pPr>
              <a:lvl2pPr marL="235063" indent="-9040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3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2pPr>
              <a:lvl3pPr marL="36163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2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3pPr>
              <a:lvl4pPr marL="50628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05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4pPr>
              <a:lvl5pPr marL="650943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900">
                  <a:solidFill>
                    <a:schemeClr val="tx2"/>
                  </a:solidFill>
                  <a:latin typeface="+mn-lt"/>
                  <a:ea typeface="+mn-ea"/>
                  <a:cs typeface="ＭＳ Ｐゴシック"/>
                </a:defRPr>
              </a:lvl5pPr>
              <a:lvl6pPr marL="795595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940250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84904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229558" indent="-72327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633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None/>
              </a:pPr>
              <a:r>
                <a:rPr lang="en-GB" sz="4300" b="1" kern="0">
                  <a:latin typeface="Times New Roman"/>
                  <a:cs typeface="Times New Roman"/>
                </a:rPr>
                <a:t>=</a:t>
              </a:r>
              <a:endParaRPr lang="en-GB" sz="1550"/>
            </a:p>
          </p:txBody>
        </p:sp>
      </p:grpSp>
    </p:spTree>
    <p:extLst>
      <p:ext uri="{BB962C8B-B14F-4D97-AF65-F5344CB8AC3E}">
        <p14:creationId xmlns:p14="http://schemas.microsoft.com/office/powerpoint/2010/main" val="181847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6CA3D-778C-8B30-24DA-01429F703C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Build quality and customer satisfaction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CB50E-20D7-B732-70C4-74F829878F5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90% of new home purchasers would recommend their builder to a friend and 87% were satisfied with the quality of their home, according to the 2024 customer satisfaction survey carried out by HBF.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latest survey year, 85% were satisfied with the service provided during the buying process. The survey response rate is very strong for a mixed-method survey design and compares very well with other consumer surveys.</a:t>
            </a:r>
          </a:p>
        </p:txBody>
      </p:sp>
    </p:spTree>
    <p:extLst>
      <p:ext uri="{BB962C8B-B14F-4D97-AF65-F5344CB8AC3E}">
        <p14:creationId xmlns:p14="http://schemas.microsoft.com/office/powerpoint/2010/main" val="3470590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F414-FD36-7177-2855-D085EC436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Affordable housing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AD3C5-E439-BABA-E124-CA8BC37AF4C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sector housing delivery is now responsible for providing a significant proportion of all affordable homes; 44% (27, 658) of all affordable homes delivered in 2023/24 were funded through section 106 agreements.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industry has delivered almost 140,000 new affordable homes in the past five years.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i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 least 17,000 Section 106 Affordable Housing units with detailed planning permission remain uncontracted by RPs.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814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C6E6-CAF3-D776-C941-B2A395791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Developer contributions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C445A-EDB1-54DA-8937-DF9955EBA08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building industry contributes over £7 billion towards affordable housing provision, infrastructure and amenity enhancements each year.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£8 billion in Section 106 and Community Infrastructure Levy contributions are held unspent by councils, meaning many local communities are not experiencing the benefits of new development.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232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31927-42BB-8540-9E66-92CB453197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Natural England interventions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42796-1A3A-A264-AB0B-173ED6A7D1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England's nutrient neutrality advice is holding up around 160,000 homes.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Occupants of new homes contribute less than 1 per cent to nutrient emissions flowing into waterways via the sewerage system each year.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agricultural sector is responsible for around 70 per cent of nitrogen pollution entering waterways.</a:t>
            </a:r>
          </a:p>
        </p:txBody>
      </p:sp>
    </p:spTree>
    <p:extLst>
      <p:ext uri="{BB962C8B-B14F-4D97-AF65-F5344CB8AC3E}">
        <p14:creationId xmlns:p14="http://schemas.microsoft.com/office/powerpoint/2010/main" val="3969130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5B670-F80A-020E-7741-D8F5073123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SMEs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80DEA-D709-123D-CDCC-3C01A94E4C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94% of SMEs say that delays in securing planning permission and the discharging of conditions are a significant barrier to growth.</a:t>
            </a:r>
            <a:endParaRPr lang="en-GB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80% of SMEs identified obtaining suitable offers for Section 106 Affordable Homes to be a barrier to growth.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94% of SME home builders would like the Government to do more to support them.</a:t>
            </a:r>
            <a:endParaRPr lang="en-GB" sz="20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53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8761-9501-CFEC-0446-75019B372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1541F-2792-FC8B-7086-84B0033E60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1763643"/>
            <a:ext cx="9866569" cy="4608128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Housing supply: net additional dwellings,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The Economic Footprint of House Building in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Glenigan/HBF, New Housing Pipeline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Housing Horizons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Watt a Save energy efficiency data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Energy Performance of Buildings Certificates statistical release: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HMRC, Monthly property transactions completed in the UK with value of £40,000 or above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 Land Registry, UK House Price Index summary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solidFill>
                  <a:schemeClr val="accent1"/>
                </a:solidFill>
                <a:ea typeface="ＭＳ Ｐゴシック" pitchFamily="34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Help to Buy (equity loan scheme) statistics: April 2013 to 31 May 2023</a:t>
            </a: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,</a:t>
            </a:r>
            <a:r>
              <a:rPr lang="en-GB" sz="1800" dirty="0">
                <a:solidFill>
                  <a:schemeClr val="accent1"/>
                </a:solidFill>
                <a:ea typeface="ＭＳ Ｐゴシック" pitchFamily="34" charset="-128"/>
              </a:rPr>
              <a:t>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Road to Redemption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Times New Roman" panose="02020603050405020304" pitchFamily="18" charset="0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Homes England, Annual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Home Building Workforce Census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HBF/NHBC, Customer Satisfaction Survey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Affordable housing supply in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</a:rPr>
              <a:t>MHCLG and </a:t>
            </a:r>
            <a:r>
              <a:rPr lang="en-GB" sz="1800" dirty="0">
                <a:solidFill>
                  <a:schemeClr val="accent1"/>
                </a:solidFill>
                <a:ea typeface="ＭＳ Ｐゴシック" pitchFamily="34" charset="-128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unspent developer contributions report</a:t>
            </a:r>
            <a:endParaRPr kumimoji="0" lang="en-GB" sz="1800" b="0" i="0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solidFill>
                  <a:schemeClr val="accent1"/>
                </a:solidFill>
                <a:ea typeface="ＭＳ Ｐゴシック" pitchFamily="34" charset="-128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Brookbanks research report</a:t>
            </a:r>
            <a:endParaRPr lang="en-GB" sz="1800" u="sng" dirty="0">
              <a:solidFill>
                <a:schemeClr val="accent1"/>
              </a:solidFill>
              <a:ea typeface="ＭＳ Ｐゴシック" pitchFamily="34" charset="-128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4" charset="-128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SME State of Play report 2024/25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377570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6C62B-AC89-C2FA-2D27-3950B1FF4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6E42-E140-C06B-10FB-530FEA8CC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Housing supply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B5B0619-2BE7-079A-7560-46C81C2950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880664"/>
              </p:ext>
            </p:extLst>
          </p:nvPr>
        </p:nvGraphicFramePr>
        <p:xfrm>
          <a:off x="1152355" y="1744910"/>
          <a:ext cx="9866568" cy="4513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311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CCBD2-0B1D-F367-0E72-CECB62500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74885-9B68-A67C-8F7F-EF5366C475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Housing supply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22EA35-F7EC-8F70-F015-E4389D702972}"/>
              </a:ext>
            </a:extLst>
          </p:cNvPr>
          <p:cNvSpPr txBox="1"/>
          <p:nvPr/>
        </p:nvSpPr>
        <p:spPr>
          <a:xfrm>
            <a:off x="1259145" y="1843970"/>
            <a:ext cx="9759777" cy="36830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around 221,000 net additional dwellings in 2023/24, down 6% on 2022/23.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Housing supply in England  is now up 69% on the 2012/13 trough, when supply fell to 130,610 net additions.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around 199,000 new build completions in 2023/24 – a 7% decrease from the previous year. 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62,289 affordable homes were delivered in England in 2023/24, a 2% decrease on the previous year.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Record-breaking net supply of 320,000 homes per year – nearly 100,000 more than current delivery – would be required for England to provide homes for its population in line with the benchmark for developed nations worldwide, the OECD.</a:t>
            </a:r>
          </a:p>
        </p:txBody>
      </p:sp>
    </p:spTree>
    <p:extLst>
      <p:ext uri="{BB962C8B-B14F-4D97-AF65-F5344CB8AC3E}">
        <p14:creationId xmlns:p14="http://schemas.microsoft.com/office/powerpoint/2010/main" val="392023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40F6C-81F5-F2F5-7876-CFEF9F7A9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354" y="1053550"/>
            <a:ext cx="10560675" cy="541204"/>
          </a:xfrm>
        </p:spPr>
        <p:txBody>
          <a:bodyPr/>
          <a:lstStyle/>
          <a:p>
            <a:r>
              <a:rPr lang="en-GB" dirty="0"/>
              <a:t>Economic contribution of the home building industry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CA993-0B11-5221-89BA-D8B20D4686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71573" y="2227666"/>
            <a:ext cx="9866569" cy="4024685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around 800,000 jobs, and generated over £50 billion of economic activity</a:t>
            </a:r>
          </a:p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£6 billion in tax and £455 million in council tax </a:t>
            </a:r>
          </a:p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Enabled £6.4 billion of spending in local shops </a:t>
            </a:r>
          </a:p>
          <a:p>
            <a:pPr marL="342900" indent="-342900">
              <a:lnSpc>
                <a:spcPct val="12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Led to investments of over £10 billion in affordable housing, around £200 million in open spaces and leisure facilities, and over £600 million in new and improved schools </a:t>
            </a:r>
          </a:p>
          <a:p>
            <a:pPr marL="342900" indent="-342900">
              <a:lnSpc>
                <a:spcPct val="160000"/>
              </a:lnSpc>
              <a:buBlip>
                <a:blip r:embed="rId2"/>
              </a:buBlip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Enabled a £15.6 billion spend on industry suppliers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02B6EB8-3779-B519-6701-9EC48B841B1B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152354" y="1564570"/>
            <a:ext cx="9866569" cy="345112"/>
          </a:xfrm>
        </p:spPr>
        <p:txBody>
          <a:bodyPr/>
          <a:lstStyle/>
          <a:p>
            <a:r>
              <a:rPr lang="en-GB" sz="2400" dirty="0">
                <a:latin typeface="Aptos Display" panose="020B0004020202020204" pitchFamily="34" charset="0"/>
              </a:rPr>
              <a:t>The new homes delivered in 2023/24 in England and Wales have: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47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192A-F9B5-14EE-2873-E896761BF6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Recent planning permissions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7478427-5ED5-BDF9-3162-9171D5C9A8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109236"/>
              </p:ext>
            </p:extLst>
          </p:nvPr>
        </p:nvGraphicFramePr>
        <p:xfrm>
          <a:off x="1886257" y="1852031"/>
          <a:ext cx="8419485" cy="469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849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DD434-A3DA-B1DA-97EA-9FB4A5114D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Recent planning permissions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00391-E2C0-2752-E03D-4253BD0BF9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just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At 2,526, the number of housing projects granted planning permission in the third quarter of 2024 dropped by 10% against the preceding quarter and were 15% lower than a year ago.</a:t>
            </a:r>
            <a:endParaRPr lang="en-GB" sz="2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342900" indent="-342900" algn="just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number of units approved during the quarter was unchanged against the previous three months at 64,775 units and was 5% higher than during the third quarter of 2023.</a:t>
            </a:r>
            <a:endParaRPr lang="en-GB" sz="2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342900" indent="-342900" algn="just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Housing schemes of ten or more units during the third quarter accounted for 92% of approved units. At 59,337, the number of units on such schemes was 1% up on the preceding quarter and was 7% higher than a year earlier.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93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BF150-259C-2E87-BE4C-DC7FAAE0FB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Housing affordability and condition</a:t>
            </a: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5DD9DE75-4AFA-7240-5D73-BE501803E7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6310"/>
              </p:ext>
            </p:extLst>
          </p:nvPr>
        </p:nvGraphicFramePr>
        <p:xfrm>
          <a:off x="1152354" y="1937857"/>
          <a:ext cx="6531680" cy="386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35367D8-688C-C656-9CB9-4246A5356579}"/>
              </a:ext>
            </a:extLst>
          </p:cNvPr>
          <p:cNvSpPr txBox="1"/>
          <p:nvPr/>
        </p:nvSpPr>
        <p:spPr>
          <a:xfrm>
            <a:off x="8019874" y="2305615"/>
            <a:ext cx="33106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UK has some of the oldest housing stock in the developed world with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7% of British homes built after 2001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is far less than other countries like Spain (18.5%) and Portugal (16%).</a:t>
            </a:r>
          </a:p>
        </p:txBody>
      </p:sp>
    </p:spTree>
    <p:extLst>
      <p:ext uri="{BB962C8B-B14F-4D97-AF65-F5344CB8AC3E}">
        <p14:creationId xmlns:p14="http://schemas.microsoft.com/office/powerpoint/2010/main" val="397453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50CFE-416E-E662-6B18-19F5131C94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Housing affordability and condition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22E0F-F943-E154-F072-EEF7BE073E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354" y="2017643"/>
            <a:ext cx="9866569" cy="26298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England’s severe shortage of housing has made it the most difficult place in the developed world to find a home, with the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rate of available properties per member of the population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OECD nations.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11.3 million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in England spend more than 40% of their household income on their home - the second largest number in Europe.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England has the highest proportion of inadequate housing in Europe, with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15% of all existing homes not meeting the Decent Homes Standard.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0651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HBF">
      <a:dk1>
        <a:srgbClr val="000000"/>
      </a:dk1>
      <a:lt1>
        <a:srgbClr val="F9F3ED"/>
      </a:lt1>
      <a:dk2>
        <a:srgbClr val="000000"/>
      </a:dk2>
      <a:lt2>
        <a:srgbClr val="F9F3ED"/>
      </a:lt2>
      <a:accent1>
        <a:srgbClr val="C04500"/>
      </a:accent1>
      <a:accent2>
        <a:srgbClr val="FF884D"/>
      </a:accent2>
      <a:accent3>
        <a:srgbClr val="FFC7AB"/>
      </a:accent3>
      <a:accent4>
        <a:srgbClr val="FCEBA0"/>
      </a:accent4>
      <a:accent5>
        <a:srgbClr val="E3EF8F"/>
      </a:accent5>
      <a:accent6>
        <a:srgbClr val="CEEAE3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ntent">
  <a:themeElements>
    <a:clrScheme name="HBF">
      <a:dk1>
        <a:srgbClr val="000000"/>
      </a:dk1>
      <a:lt1>
        <a:srgbClr val="F9F3ED"/>
      </a:lt1>
      <a:dk2>
        <a:srgbClr val="000000"/>
      </a:dk2>
      <a:lt2>
        <a:srgbClr val="F9F3ED"/>
      </a:lt2>
      <a:accent1>
        <a:srgbClr val="C04500"/>
      </a:accent1>
      <a:accent2>
        <a:srgbClr val="FF884D"/>
      </a:accent2>
      <a:accent3>
        <a:srgbClr val="FFC7AB"/>
      </a:accent3>
      <a:accent4>
        <a:srgbClr val="FCEBA0"/>
      </a:accent4>
      <a:accent5>
        <a:srgbClr val="E3EF8F"/>
      </a:accent5>
      <a:accent6>
        <a:srgbClr val="CEEAE3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End Slide">
  <a:themeElements>
    <a:clrScheme name="HBF">
      <a:dk1>
        <a:srgbClr val="000000"/>
      </a:dk1>
      <a:lt1>
        <a:srgbClr val="F9F3ED"/>
      </a:lt1>
      <a:dk2>
        <a:srgbClr val="000000"/>
      </a:dk2>
      <a:lt2>
        <a:srgbClr val="F9F3ED"/>
      </a:lt2>
      <a:accent1>
        <a:srgbClr val="C04500"/>
      </a:accent1>
      <a:accent2>
        <a:srgbClr val="FF884D"/>
      </a:accent2>
      <a:accent3>
        <a:srgbClr val="FFC7AB"/>
      </a:accent3>
      <a:accent4>
        <a:srgbClr val="FCEBA0"/>
      </a:accent4>
      <a:accent5>
        <a:srgbClr val="E3EF8F"/>
      </a:accent5>
      <a:accent6>
        <a:srgbClr val="CEEAE3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ACC4E1CDCF488D376413A381FD22" ma:contentTypeVersion="18" ma:contentTypeDescription="Create a new document." ma:contentTypeScope="" ma:versionID="91c4331bd6048fd14331874862854f5f">
  <xsd:schema xmlns:xsd="http://www.w3.org/2001/XMLSchema" xmlns:xs="http://www.w3.org/2001/XMLSchema" xmlns:p="http://schemas.microsoft.com/office/2006/metadata/properties" xmlns:ns2="382e5495-6889-451e-8447-25219879d4f2" xmlns:ns3="98c4065d-ab90-4030-91ac-239e56608fbb" targetNamespace="http://schemas.microsoft.com/office/2006/metadata/properties" ma:root="true" ma:fieldsID="63ebf969025ffdc29f79f0c11859810a" ns2:_="" ns3:_="">
    <xsd:import namespace="382e5495-6889-451e-8447-25219879d4f2"/>
    <xsd:import namespace="98c4065d-ab90-4030-91ac-239e56608f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e5495-6889-451e-8447-25219879d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48f749-fadf-4388-88e9-b8f5d78bb6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4065d-ab90-4030-91ac-239e56608fb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3b124-f129-47eb-af8a-2eceb59fbcab}" ma:internalName="TaxCatchAll" ma:showField="CatchAllData" ma:web="98c4065d-ab90-4030-91ac-239e56608f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2e5495-6889-451e-8447-25219879d4f2">
      <Terms xmlns="http://schemas.microsoft.com/office/infopath/2007/PartnerControls"/>
    </lcf76f155ced4ddcb4097134ff3c332f>
    <TaxCatchAll xmlns="98c4065d-ab90-4030-91ac-239e56608fbb" xsi:nil="true"/>
  </documentManagement>
</p:properties>
</file>

<file path=customXml/itemProps1.xml><?xml version="1.0" encoding="utf-8"?>
<ds:datastoreItem xmlns:ds="http://schemas.openxmlformats.org/officeDocument/2006/customXml" ds:itemID="{3316BD38-9C23-4B5F-A314-5279A64E59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2e5495-6889-451e-8447-25219879d4f2"/>
    <ds:schemaRef ds:uri="98c4065d-ab90-4030-91ac-239e56608f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C7C528-ACA1-4D7C-B9DF-B74CC02AB5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F499B-6142-4491-994C-1885C1B1F05B}">
  <ds:schemaRefs>
    <ds:schemaRef ds:uri="http://schemas.microsoft.com/office/2006/metadata/properties"/>
    <ds:schemaRef ds:uri="http://schemas.microsoft.com/office/infopath/2007/PartnerControls"/>
    <ds:schemaRef ds:uri="382e5495-6889-451e-8447-25219879d4f2"/>
    <ds:schemaRef ds:uri="98c4065d-ab90-4030-91ac-239e56608f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4645</TotalTime>
  <Words>1808</Words>
  <Application>Microsoft Office PowerPoint</Application>
  <PresentationFormat>Widescreen</PresentationFormat>
  <Paragraphs>121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MS PGothic</vt:lpstr>
      <vt:lpstr>Aptos</vt:lpstr>
      <vt:lpstr>Aptos Display</vt:lpstr>
      <vt:lpstr>Arial</vt:lpstr>
      <vt:lpstr>Bagoss Standard</vt:lpstr>
      <vt:lpstr>Helvetica</vt:lpstr>
      <vt:lpstr>MetaSerifPro-Book</vt:lpstr>
      <vt:lpstr>Times New Roman</vt:lpstr>
      <vt:lpstr>Title</vt:lpstr>
      <vt:lpstr>Content</vt:lpstr>
      <vt:lpstr>End Slide</vt:lpstr>
      <vt:lpstr>Home building by numbers</vt:lpstr>
      <vt:lpstr>Housing supply</vt:lpstr>
      <vt:lpstr>Housing supply</vt:lpstr>
      <vt:lpstr>Housing supply</vt:lpstr>
      <vt:lpstr>Economic contribution of the home building industry</vt:lpstr>
      <vt:lpstr>Recent planning permissions</vt:lpstr>
      <vt:lpstr>Recent planning permissions</vt:lpstr>
      <vt:lpstr>Housing affordability and condition</vt:lpstr>
      <vt:lpstr>Housing affordability and condition</vt:lpstr>
      <vt:lpstr>Carbon efficiency and energy bill savings of new homes</vt:lpstr>
      <vt:lpstr>Carbon efficiency and energy bill savings of new homes</vt:lpstr>
      <vt:lpstr>Residential property transactions </vt:lpstr>
      <vt:lpstr>Residential property transactions </vt:lpstr>
      <vt:lpstr>New build and wider house prices</vt:lpstr>
      <vt:lpstr>New build and wider house prices</vt:lpstr>
      <vt:lpstr>Help to Buy and first-time buyers</vt:lpstr>
      <vt:lpstr>Help to Buy and first-time buyers</vt:lpstr>
      <vt:lpstr>The home building workforce and skills</vt:lpstr>
      <vt:lpstr>The home building workforce and skills</vt:lpstr>
      <vt:lpstr>Build quality and customer satisfaction</vt:lpstr>
      <vt:lpstr>Affordable housing</vt:lpstr>
      <vt:lpstr>Developer contributions</vt:lpstr>
      <vt:lpstr>Natural England interventions</vt:lpstr>
      <vt:lpstr>SMEs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Alisha Mann</dc:creator>
  <cp:lastModifiedBy>Hannah Gillman</cp:lastModifiedBy>
  <cp:revision>11</cp:revision>
  <dcterms:created xsi:type="dcterms:W3CDTF">2025-01-02T15:00:54Z</dcterms:created>
  <dcterms:modified xsi:type="dcterms:W3CDTF">2025-03-19T20:45:50Z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0x0101005ACEACC4E1CDCF488D376413A381FD22</vt:lpwstr>
  </property>
  <property fmtid="{D5CDD505-2E9C-101B-9397-08002B2CF9AE}" pid="3" name="MediaServiceImageTags">
    <vt:lpwstr/>
  </property>
</Properties>
</file>